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5"/>
    <p:sldMasterId id="2147483729" r:id="rId6"/>
  </p:sldMasterIdLst>
  <p:notesMasterIdLst>
    <p:notesMasterId r:id="rId34"/>
  </p:notesMasterIdLst>
  <p:handoutMasterIdLst>
    <p:handoutMasterId r:id="rId35"/>
  </p:handoutMasterIdLst>
  <p:sldIdLst>
    <p:sldId id="301" r:id="rId7"/>
    <p:sldId id="260" r:id="rId8"/>
    <p:sldId id="296" r:id="rId9"/>
    <p:sldId id="261" r:id="rId10"/>
    <p:sldId id="263" r:id="rId11"/>
    <p:sldId id="264" r:id="rId12"/>
    <p:sldId id="265" r:id="rId13"/>
    <p:sldId id="262" r:id="rId14"/>
    <p:sldId id="270" r:id="rId15"/>
    <p:sldId id="266" r:id="rId16"/>
    <p:sldId id="269" r:id="rId17"/>
    <p:sldId id="272" r:id="rId18"/>
    <p:sldId id="282" r:id="rId19"/>
    <p:sldId id="281" r:id="rId20"/>
    <p:sldId id="280" r:id="rId21"/>
    <p:sldId id="279" r:id="rId22"/>
    <p:sldId id="295" r:id="rId23"/>
    <p:sldId id="278" r:id="rId24"/>
    <p:sldId id="292" r:id="rId25"/>
    <p:sldId id="290" r:id="rId26"/>
    <p:sldId id="288" r:id="rId27"/>
    <p:sldId id="293" r:id="rId28"/>
    <p:sldId id="276" r:id="rId29"/>
    <p:sldId id="267" r:id="rId30"/>
    <p:sldId id="289" r:id="rId31"/>
    <p:sldId id="287" r:id="rId32"/>
    <p:sldId id="268" r:id="rId3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D280F267-CBC8-40EE-881F-BD1ED6380F4D}">
          <p14:sldIdLst>
            <p14:sldId id="301"/>
            <p14:sldId id="260"/>
            <p14:sldId id="296"/>
          </p14:sldIdLst>
        </p14:section>
        <p14:section name="Importance of Testing" id="{5950D3A0-997A-4D05-9954-A77153D330BA}">
          <p14:sldIdLst>
            <p14:sldId id="261"/>
            <p14:sldId id="263"/>
            <p14:sldId id="264"/>
            <p14:sldId id="265"/>
            <p14:sldId id="262"/>
          </p14:sldIdLst>
        </p14:section>
        <p14:section name="Best Practices" id="{86E76441-3D3A-4648-9798-F313D61424B4}">
          <p14:sldIdLst>
            <p14:sldId id="270"/>
            <p14:sldId id="266"/>
            <p14:sldId id="269"/>
            <p14:sldId id="272"/>
          </p14:sldIdLst>
        </p14:section>
        <p14:section name="Program Specifics" id="{C338849D-3D22-4322-BB26-45E2DB766153}">
          <p14:sldIdLst>
            <p14:sldId id="282"/>
            <p14:sldId id="281"/>
            <p14:sldId id="280"/>
            <p14:sldId id="279"/>
            <p14:sldId id="295"/>
            <p14:sldId id="278"/>
          </p14:sldIdLst>
        </p14:section>
        <p14:section name="Claims" id="{A912AE70-F7E8-4044-AEA8-D55E728644FB}">
          <p14:sldIdLst>
            <p14:sldId id="292"/>
            <p14:sldId id="290"/>
            <p14:sldId id="288"/>
          </p14:sldIdLst>
        </p14:section>
        <p14:section name="PCP QIP" id="{FC7DC3CB-DF29-428F-BFA0-5358DE322CDF}">
          <p14:sldIdLst>
            <p14:sldId id="293"/>
            <p14:sldId id="276"/>
          </p14:sldIdLst>
        </p14:section>
        <p14:section name="Resources" id="{49383693-7046-4EAF-A99B-1FE1D8394D32}">
          <p14:sldIdLst>
            <p14:sldId id="267"/>
            <p14:sldId id="289"/>
            <p14:sldId id="287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592C71-ECB7-34A2-9D0C-2DA97CF9CE54}" name="Patty Hayes" initials="PH" userId="S::phayes@partnershiphp.org::976a9dbf-c942-4617-beff-e7c2d94376d9" providerId="AD"/>
  <p188:author id="{C0319580-BB6E-507C-6911-E12035B610A2}" name="Brittany Spears" initials="BS" userId="S::bspears@partnershiphp.org::9b838791-efba-4128-99b6-927912c2bc3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ttany Spears" initials="BS" lastIdx="3" clrIdx="0">
    <p:extLst>
      <p:ext uri="{19B8F6BF-5375-455C-9EA6-DF929625EA0E}">
        <p15:presenceInfo xmlns:p15="http://schemas.microsoft.com/office/powerpoint/2012/main" userId="S-1-5-21-329068152-1229272821-682003330-32004" providerId="AD"/>
      </p:ext>
    </p:extLst>
  </p:cmAuthor>
  <p:cmAuthor id="2" name="Patty Hayes" initials="PH" lastIdx="5" clrIdx="1">
    <p:extLst>
      <p:ext uri="{19B8F6BF-5375-455C-9EA6-DF929625EA0E}">
        <p15:presenceInfo xmlns:p15="http://schemas.microsoft.com/office/powerpoint/2012/main" userId="S-1-5-21-329068152-1229272821-682003330-129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C3E"/>
    <a:srgbClr val="F0E5CB"/>
    <a:srgbClr val="416797"/>
    <a:srgbClr val="467BB2"/>
    <a:srgbClr val="00709E"/>
    <a:srgbClr val="1F4E79"/>
    <a:srgbClr val="666366"/>
    <a:srgbClr val="1EA4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91768" autoAdjust="0"/>
  </p:normalViewPr>
  <p:slideViewPr>
    <p:cSldViewPr snapToGrid="0">
      <p:cViewPr varScale="1">
        <p:scale>
          <a:sx n="96" d="100"/>
          <a:sy n="96" d="100"/>
        </p:scale>
        <p:origin x="96" y="276"/>
      </p:cViewPr>
      <p:guideLst/>
    </p:cSldViewPr>
  </p:slideViewPr>
  <p:outlineViewPr>
    <p:cViewPr>
      <p:scale>
        <a:sx n="33" d="100"/>
        <a:sy n="33" d="100"/>
      </p:scale>
      <p:origin x="0" y="-7698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2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4964A2-EE38-4286-8FC5-DD1C788CD3B0}" type="doc">
      <dgm:prSet loTypeId="urn:microsoft.com/office/officeart/2005/8/layout/hProcess11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073033A-6DBA-4218-804E-8D467EFE909C}">
      <dgm:prSet phldrT="[Text]" custT="1"/>
      <dgm:spPr/>
      <dgm:t>
        <a:bodyPr/>
        <a:lstStyle/>
        <a:p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Application Submission</a:t>
          </a:r>
        </a:p>
        <a:p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Applications open year round</a:t>
          </a:r>
        </a:p>
      </dgm:t>
    </dgm:pt>
    <dgm:pt modelId="{81269853-1353-4C3A-9200-1B0B5A23F44A}" type="parTrans" cxnId="{65D046A2-80D4-4AD6-B277-882D9425ACC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FA1605-B805-4C62-87DC-EA196F6DF975}" type="sibTrans" cxnId="{65D046A2-80D4-4AD6-B277-882D9425ACC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6779AD-329C-463F-A3B3-84761BB03FB2}">
      <dgm:prSet phldrT="[Text]" custT="1"/>
      <dgm:spPr/>
      <dgm:t>
        <a:bodyPr/>
        <a:lstStyle/>
        <a:p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Approval Notice</a:t>
          </a:r>
        </a:p>
        <a:p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2 – 3 weeks from submission</a:t>
          </a:r>
        </a:p>
      </dgm:t>
    </dgm:pt>
    <dgm:pt modelId="{D9E86B9F-C2B8-4A63-A3C8-0966B2FBF0CE}" type="parTrans" cxnId="{1603B374-E3E7-4FA4-9794-4A5B8C69608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1A05BF-92D4-4D2D-A8B1-0DB32F70EBF0}" type="sibTrans" cxnId="{1603B374-E3E7-4FA4-9794-4A5B8C69608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85AC2D-2846-4BBB-BF7A-35F016D3DDD0}">
      <dgm:prSet phldrT="[Text]" custT="1"/>
      <dgm:spPr/>
      <dgm:t>
        <a:bodyPr/>
        <a:lstStyle/>
        <a:p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First Check In with Partnership POC Team</a:t>
          </a:r>
        </a:p>
        <a:p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Scheduled once order is placed</a:t>
          </a:r>
        </a:p>
      </dgm:t>
    </dgm:pt>
    <dgm:pt modelId="{5F513739-789D-4FC3-A709-B50B77BA2491}" type="parTrans" cxnId="{DCD9236C-1BA8-4DD0-9E74-BCC948E54B5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3D0541-C3E5-4782-A303-4A94D6C29F67}" type="sibTrans" cxnId="{DCD9236C-1BA8-4DD0-9E74-BCC948E54B5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326CD7-4B04-40B5-826F-4A569D840DEC}">
      <dgm:prSet custT="1"/>
      <dgm:spPr/>
      <dgm:t>
        <a:bodyPr lIns="82296" tIns="82296" rIns="82296" bIns="82296"/>
        <a:lstStyle/>
        <a:p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MOU Development</a:t>
          </a:r>
        </a:p>
        <a:p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1 – 2 months from development to completion</a:t>
          </a:r>
        </a:p>
      </dgm:t>
    </dgm:pt>
    <dgm:pt modelId="{6EEA6D10-04CA-4E51-84AD-59772DDF00B7}" type="parTrans" cxnId="{85E72640-064F-4C4B-9B43-843D4A6EA9E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B71910-B20D-430A-A19B-E76D0342CFB5}" type="sibTrans" cxnId="{85E72640-064F-4C4B-9B43-843D4A6EA9E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2AF356-4F62-4AA6-A9AC-D4484DB1440F}">
      <dgm:prSet custT="1"/>
      <dgm:spPr/>
      <dgm:t>
        <a:bodyPr/>
        <a:lstStyle/>
        <a:p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Order Placed</a:t>
          </a:r>
        </a:p>
        <a:p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Order is placed in batches with other approved Providers after completion of all MOU’s.</a:t>
          </a:r>
        </a:p>
      </dgm:t>
    </dgm:pt>
    <dgm:pt modelId="{988A8828-E69D-4E7C-AB63-D91C62C4F906}" type="parTrans" cxnId="{1D629D51-50EB-4B0B-B517-A40130295C3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558954-F7C9-49B5-A6AC-BE735A3F2184}" type="sibTrans" cxnId="{1D629D51-50EB-4B0B-B517-A40130295C3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9E686E-4A6C-4226-9FFF-AEAC383FA619}">
      <dgm:prSet custT="1"/>
      <dgm:spPr/>
      <dgm:t>
        <a:bodyPr/>
        <a:lstStyle/>
        <a:p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Order Delivery</a:t>
          </a:r>
        </a:p>
        <a:p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1 – 2 weeks from order placement</a:t>
          </a:r>
        </a:p>
        <a:p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68EE3C-EF1B-4506-89A0-EE8FB7DD261D}" type="parTrans" cxnId="{7E4C1F09-DF19-49A2-8367-C7AF911FCE7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8F123A-FE1F-4C84-8878-C3D4BF04FBD0}" type="sibTrans" cxnId="{7E4C1F09-DF19-49A2-8367-C7AF911FCE7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D2FB20-976D-4174-BA38-FBD20054E0A8}">
      <dgm:prSet custT="1"/>
      <dgm:spPr/>
      <dgm:t>
        <a:bodyPr/>
        <a:lstStyle/>
        <a:p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Training with Rep</a:t>
          </a:r>
        </a:p>
        <a:p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Can be scheduled once shipment is delivered</a:t>
          </a:r>
        </a:p>
      </dgm:t>
    </dgm:pt>
    <dgm:pt modelId="{DA5E3A90-76AF-47A8-A48A-D557799AA7AA}" type="parTrans" cxnId="{85B68EA6-117F-421D-B1B8-92F3A223E17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8C54D7-A020-4BD0-B43B-481C60559AA4}" type="sibTrans" cxnId="{85B68EA6-117F-421D-B1B8-92F3A223E17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C3F618-8FAF-45B5-8661-BD89A62B9B33}">
      <dgm:prSet custT="1"/>
      <dgm:spPr/>
      <dgm:t>
        <a:bodyPr/>
        <a:lstStyle/>
        <a:p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Second Check In</a:t>
          </a:r>
        </a:p>
        <a:p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3 months from delivery date</a:t>
          </a:r>
        </a:p>
      </dgm:t>
    </dgm:pt>
    <dgm:pt modelId="{E2D5709A-64A3-4FFD-8337-77B7BEF6511A}" type="parTrans" cxnId="{B546894D-A5C6-4687-80CB-0C5E91A578D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A83FC7-74BD-47F9-B6B5-F382A590381D}" type="sibTrans" cxnId="{B546894D-A5C6-4687-80CB-0C5E91A578D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67D1FD-FE21-494D-8502-54A591232C58}">
      <dgm:prSet custT="1"/>
      <dgm:spPr/>
      <dgm:t>
        <a:bodyPr/>
        <a:lstStyle/>
        <a:p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Additional Check Ins</a:t>
          </a:r>
        </a:p>
        <a:p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Scheduled as needed</a:t>
          </a:r>
        </a:p>
      </dgm:t>
    </dgm:pt>
    <dgm:pt modelId="{3D7E40C2-5628-4149-813D-3A0101F5641C}" type="parTrans" cxnId="{027B4E0D-DBB7-4F39-812A-857A23ED7EC4}">
      <dgm:prSet/>
      <dgm:spPr/>
      <dgm:t>
        <a:bodyPr/>
        <a:lstStyle/>
        <a:p>
          <a:endParaRPr lang="en-US"/>
        </a:p>
      </dgm:t>
    </dgm:pt>
    <dgm:pt modelId="{4F8D17B9-7D37-489D-B166-E5AD2AB5A1AD}" type="sibTrans" cxnId="{027B4E0D-DBB7-4F39-812A-857A23ED7EC4}">
      <dgm:prSet/>
      <dgm:spPr/>
      <dgm:t>
        <a:bodyPr/>
        <a:lstStyle/>
        <a:p>
          <a:endParaRPr lang="en-US"/>
        </a:p>
      </dgm:t>
    </dgm:pt>
    <dgm:pt modelId="{47B12AE3-7633-408E-846A-1F6470EB8806}">
      <dgm:prSet custT="1"/>
      <dgm:spPr/>
      <dgm:t>
        <a:bodyPr/>
        <a:lstStyle/>
        <a:p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Program Completion</a:t>
          </a:r>
        </a:p>
        <a:p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1 year from delivery date or otherwise agreed upon</a:t>
          </a:r>
        </a:p>
      </dgm:t>
    </dgm:pt>
    <dgm:pt modelId="{73ECFCF5-C79F-47C2-9411-D86F68A1C021}" type="parTrans" cxnId="{117540E1-883B-4EDA-9F29-3D98BA7D3531}">
      <dgm:prSet/>
      <dgm:spPr/>
      <dgm:t>
        <a:bodyPr/>
        <a:lstStyle/>
        <a:p>
          <a:endParaRPr lang="en-US"/>
        </a:p>
      </dgm:t>
    </dgm:pt>
    <dgm:pt modelId="{2DBDC730-67C0-4CA5-9DA9-94096863FA0C}" type="sibTrans" cxnId="{117540E1-883B-4EDA-9F29-3D98BA7D3531}">
      <dgm:prSet/>
      <dgm:spPr/>
      <dgm:t>
        <a:bodyPr/>
        <a:lstStyle/>
        <a:p>
          <a:endParaRPr lang="en-US"/>
        </a:p>
      </dgm:t>
    </dgm:pt>
    <dgm:pt modelId="{A8B44B56-910A-4757-AE4E-30966794E3FB}" type="pres">
      <dgm:prSet presAssocID="{204964A2-EE38-4286-8FC5-DD1C788CD3B0}" presName="Name0" presStyleCnt="0">
        <dgm:presLayoutVars>
          <dgm:dir/>
          <dgm:resizeHandles val="exact"/>
        </dgm:presLayoutVars>
      </dgm:prSet>
      <dgm:spPr/>
    </dgm:pt>
    <dgm:pt modelId="{B924314B-D20E-4DB7-8226-6B343BBDD10E}" type="pres">
      <dgm:prSet presAssocID="{204964A2-EE38-4286-8FC5-DD1C788CD3B0}" presName="arrow" presStyleLbl="bgShp" presStyleIdx="0" presStyleCnt="1"/>
      <dgm:spPr/>
    </dgm:pt>
    <dgm:pt modelId="{7B40327B-6D23-4505-8824-2A781901A133}" type="pres">
      <dgm:prSet presAssocID="{204964A2-EE38-4286-8FC5-DD1C788CD3B0}" presName="points" presStyleCnt="0"/>
      <dgm:spPr/>
    </dgm:pt>
    <dgm:pt modelId="{21C48D34-2F96-4964-B264-0FFA88294E2D}" type="pres">
      <dgm:prSet presAssocID="{9073033A-6DBA-4218-804E-8D467EFE909C}" presName="compositeA" presStyleCnt="0"/>
      <dgm:spPr/>
    </dgm:pt>
    <dgm:pt modelId="{0A4890AF-6D00-4F88-98F2-02A954445B5F}" type="pres">
      <dgm:prSet presAssocID="{9073033A-6DBA-4218-804E-8D467EFE909C}" presName="textA" presStyleLbl="revTx" presStyleIdx="0" presStyleCnt="10" custScaleX="119152" custLinFactNeighborX="21915">
        <dgm:presLayoutVars>
          <dgm:bulletEnabled val="1"/>
        </dgm:presLayoutVars>
      </dgm:prSet>
      <dgm:spPr/>
    </dgm:pt>
    <dgm:pt modelId="{68ACBFC8-59D6-4DF2-A9DF-B07A20B478CC}" type="pres">
      <dgm:prSet presAssocID="{9073033A-6DBA-4218-804E-8D467EFE909C}" presName="circleA" presStyleLbl="node1" presStyleIdx="0" presStyleCnt="10" custLinFactNeighborX="51952"/>
      <dgm:spPr/>
    </dgm:pt>
    <dgm:pt modelId="{07F3526A-E212-486A-9CFB-40DA27BF5C96}" type="pres">
      <dgm:prSet presAssocID="{9073033A-6DBA-4218-804E-8D467EFE909C}" presName="spaceA" presStyleCnt="0"/>
      <dgm:spPr/>
    </dgm:pt>
    <dgm:pt modelId="{B58B7360-9E7F-424E-BD45-06148B6110E8}" type="pres">
      <dgm:prSet presAssocID="{85FA1605-B805-4C62-87DC-EA196F6DF975}" presName="space" presStyleCnt="0"/>
      <dgm:spPr/>
    </dgm:pt>
    <dgm:pt modelId="{5F63D5CC-3C5C-4240-80B0-3C3E89737401}" type="pres">
      <dgm:prSet presAssocID="{7E6779AD-329C-463F-A3B3-84761BB03FB2}" presName="compositeB" presStyleCnt="0"/>
      <dgm:spPr/>
    </dgm:pt>
    <dgm:pt modelId="{BD21228B-CAEF-4BDD-B322-C385FAF7337B}" type="pres">
      <dgm:prSet presAssocID="{7E6779AD-329C-463F-A3B3-84761BB03FB2}" presName="textB" presStyleLbl="revTx" presStyleIdx="1" presStyleCnt="10" custLinFactNeighborX="17973" custLinFactNeighborY="-559">
        <dgm:presLayoutVars>
          <dgm:bulletEnabled val="1"/>
        </dgm:presLayoutVars>
      </dgm:prSet>
      <dgm:spPr/>
    </dgm:pt>
    <dgm:pt modelId="{C26B5D3C-7E7F-4693-ACBD-B5380B1B639D}" type="pres">
      <dgm:prSet presAssocID="{7E6779AD-329C-463F-A3B3-84761BB03FB2}" presName="circleB" presStyleLbl="node1" presStyleIdx="1" presStyleCnt="10" custLinFactNeighborX="44711"/>
      <dgm:spPr/>
    </dgm:pt>
    <dgm:pt modelId="{44158AA0-549A-4478-8AC7-29369B2CB745}" type="pres">
      <dgm:prSet presAssocID="{7E6779AD-329C-463F-A3B3-84761BB03FB2}" presName="spaceB" presStyleCnt="0"/>
      <dgm:spPr/>
    </dgm:pt>
    <dgm:pt modelId="{304EA648-5488-4C9F-A5D9-E440E35C07CB}" type="pres">
      <dgm:prSet presAssocID="{321A05BF-92D4-4D2D-A8B1-0DB32F70EBF0}" presName="space" presStyleCnt="0"/>
      <dgm:spPr/>
    </dgm:pt>
    <dgm:pt modelId="{37E3E0F9-1B60-4CBE-AEEC-162EFE0FF48F}" type="pres">
      <dgm:prSet presAssocID="{9F326CD7-4B04-40B5-826F-4A569D840DEC}" presName="compositeA" presStyleCnt="0"/>
      <dgm:spPr/>
    </dgm:pt>
    <dgm:pt modelId="{B5AC2F6C-181F-4B7F-8B97-96B4C231CCAE}" type="pres">
      <dgm:prSet presAssocID="{9F326CD7-4B04-40B5-826F-4A569D840DEC}" presName="textA" presStyleLbl="revTx" presStyleIdx="2" presStyleCnt="10" custScaleX="139827">
        <dgm:presLayoutVars>
          <dgm:bulletEnabled val="1"/>
        </dgm:presLayoutVars>
      </dgm:prSet>
      <dgm:spPr/>
    </dgm:pt>
    <dgm:pt modelId="{20CDA223-AE9C-4209-8363-419D22757130}" type="pres">
      <dgm:prSet presAssocID="{9F326CD7-4B04-40B5-826F-4A569D840DEC}" presName="circleA" presStyleLbl="node1" presStyleIdx="2" presStyleCnt="10" custLinFactNeighborX="35769" custLinFactNeighborY="-2236"/>
      <dgm:spPr/>
    </dgm:pt>
    <dgm:pt modelId="{8BD7E5A7-F5B3-46C7-A520-26FCD06148E3}" type="pres">
      <dgm:prSet presAssocID="{9F326CD7-4B04-40B5-826F-4A569D840DEC}" presName="spaceA" presStyleCnt="0"/>
      <dgm:spPr/>
    </dgm:pt>
    <dgm:pt modelId="{CF247950-433C-4319-8DF9-494CA127418D}" type="pres">
      <dgm:prSet presAssocID="{8DB71910-B20D-430A-A19B-E76D0342CFB5}" presName="space" presStyleCnt="0"/>
      <dgm:spPr/>
    </dgm:pt>
    <dgm:pt modelId="{CF80737D-7EB3-46C9-AC53-843358314BAF}" type="pres">
      <dgm:prSet presAssocID="{792AF356-4F62-4AA6-A9AC-D4484DB1440F}" presName="compositeB" presStyleCnt="0"/>
      <dgm:spPr/>
    </dgm:pt>
    <dgm:pt modelId="{E1AF17A5-14E5-4D3A-9C71-8B2761A74453}" type="pres">
      <dgm:prSet presAssocID="{792AF356-4F62-4AA6-A9AC-D4484DB1440F}" presName="textB" presStyleLbl="revTx" presStyleIdx="3" presStyleCnt="10" custScaleX="159868">
        <dgm:presLayoutVars>
          <dgm:bulletEnabled val="1"/>
        </dgm:presLayoutVars>
      </dgm:prSet>
      <dgm:spPr/>
    </dgm:pt>
    <dgm:pt modelId="{C08CB495-DC88-46FA-95E1-AD39F6E8C4C9}" type="pres">
      <dgm:prSet presAssocID="{792AF356-4F62-4AA6-A9AC-D4484DB1440F}" presName="circleB" presStyleLbl="node1" presStyleIdx="3" presStyleCnt="10"/>
      <dgm:spPr/>
    </dgm:pt>
    <dgm:pt modelId="{2C74E91F-0281-423E-8C3D-58AF4F7B1F1B}" type="pres">
      <dgm:prSet presAssocID="{792AF356-4F62-4AA6-A9AC-D4484DB1440F}" presName="spaceB" presStyleCnt="0"/>
      <dgm:spPr/>
    </dgm:pt>
    <dgm:pt modelId="{242EB16B-24FB-4423-B53F-AFB07DF249CC}" type="pres">
      <dgm:prSet presAssocID="{55558954-F7C9-49B5-A6AC-BE735A3F2184}" presName="space" presStyleCnt="0"/>
      <dgm:spPr/>
    </dgm:pt>
    <dgm:pt modelId="{7CD68962-3FFD-4DCF-AF51-6222DD5B6E60}" type="pres">
      <dgm:prSet presAssocID="{EA85AC2D-2846-4BBB-BF7A-35F016D3DDD0}" presName="compositeA" presStyleCnt="0"/>
      <dgm:spPr/>
    </dgm:pt>
    <dgm:pt modelId="{B7A54F45-4FBC-4615-97AC-68438F597A13}" type="pres">
      <dgm:prSet presAssocID="{EA85AC2D-2846-4BBB-BF7A-35F016D3DDD0}" presName="textA" presStyleLbl="revTx" presStyleIdx="4" presStyleCnt="10" custScaleX="145364">
        <dgm:presLayoutVars>
          <dgm:bulletEnabled val="1"/>
        </dgm:presLayoutVars>
      </dgm:prSet>
      <dgm:spPr/>
    </dgm:pt>
    <dgm:pt modelId="{D5EF7096-BF7E-4917-82A0-E8CEDD6E0B24}" type="pres">
      <dgm:prSet presAssocID="{EA85AC2D-2846-4BBB-BF7A-35F016D3DDD0}" presName="circleA" presStyleLbl="node1" presStyleIdx="4" presStyleCnt="10"/>
      <dgm:spPr/>
    </dgm:pt>
    <dgm:pt modelId="{0BD5E61C-2E97-4AAD-829A-4EA48F846C94}" type="pres">
      <dgm:prSet presAssocID="{EA85AC2D-2846-4BBB-BF7A-35F016D3DDD0}" presName="spaceA" presStyleCnt="0"/>
      <dgm:spPr/>
    </dgm:pt>
    <dgm:pt modelId="{597C85A8-01DF-49D5-99D4-83013B87A85B}" type="pres">
      <dgm:prSet presAssocID="{E43D0541-C3E5-4782-A303-4A94D6C29F67}" presName="space" presStyleCnt="0"/>
      <dgm:spPr/>
    </dgm:pt>
    <dgm:pt modelId="{003BE6D5-2BF0-4639-A9EF-8261F7D4EBD9}" type="pres">
      <dgm:prSet presAssocID="{9B9E686E-4A6C-4226-9FFF-AEAC383FA619}" presName="compositeB" presStyleCnt="0"/>
      <dgm:spPr/>
    </dgm:pt>
    <dgm:pt modelId="{1A79EF7C-871A-4449-BC08-771F125AD37E}" type="pres">
      <dgm:prSet presAssocID="{9B9E686E-4A6C-4226-9FFF-AEAC383FA619}" presName="textB" presStyleLbl="revTx" presStyleIdx="5" presStyleCnt="10" custScaleX="136908" custLinFactNeighborX="3594">
        <dgm:presLayoutVars>
          <dgm:bulletEnabled val="1"/>
        </dgm:presLayoutVars>
      </dgm:prSet>
      <dgm:spPr/>
    </dgm:pt>
    <dgm:pt modelId="{1F801187-B546-4572-AC52-FC183DB94CF3}" type="pres">
      <dgm:prSet presAssocID="{9B9E686E-4A6C-4226-9FFF-AEAC383FA619}" presName="circleB" presStyleLbl="node1" presStyleIdx="5" presStyleCnt="10" custLinFactNeighborX="6708"/>
      <dgm:spPr/>
    </dgm:pt>
    <dgm:pt modelId="{129E3657-1ABA-437A-A8C5-DF363420AE09}" type="pres">
      <dgm:prSet presAssocID="{9B9E686E-4A6C-4226-9FFF-AEAC383FA619}" presName="spaceB" presStyleCnt="0"/>
      <dgm:spPr/>
    </dgm:pt>
    <dgm:pt modelId="{309C946B-543E-4C31-88A5-A47FE2578194}" type="pres">
      <dgm:prSet presAssocID="{688F123A-FE1F-4C84-8878-C3D4BF04FBD0}" presName="space" presStyleCnt="0"/>
      <dgm:spPr/>
    </dgm:pt>
    <dgm:pt modelId="{1A2492FC-4D22-4426-992F-7110C938EC4C}" type="pres">
      <dgm:prSet presAssocID="{A1D2FB20-976D-4174-BA38-FBD20054E0A8}" presName="compositeA" presStyleCnt="0"/>
      <dgm:spPr/>
    </dgm:pt>
    <dgm:pt modelId="{B3FC3F21-5170-44D8-9579-7A8E84B89686}" type="pres">
      <dgm:prSet presAssocID="{A1D2FB20-976D-4174-BA38-FBD20054E0A8}" presName="textA" presStyleLbl="revTx" presStyleIdx="6" presStyleCnt="10" custScaleX="141888" custLinFactNeighborX="-16772">
        <dgm:presLayoutVars>
          <dgm:bulletEnabled val="1"/>
        </dgm:presLayoutVars>
      </dgm:prSet>
      <dgm:spPr/>
    </dgm:pt>
    <dgm:pt modelId="{DF219EB6-EBA9-4C54-8B16-7DF4FDF8DC1F}" type="pres">
      <dgm:prSet presAssocID="{A1D2FB20-976D-4174-BA38-FBD20054E0A8}" presName="circleA" presStyleLbl="node1" presStyleIdx="6" presStyleCnt="10" custLinFactNeighborX="-31302"/>
      <dgm:spPr/>
    </dgm:pt>
    <dgm:pt modelId="{EAE4C20D-EF82-403C-90D2-239DE2E833CB}" type="pres">
      <dgm:prSet presAssocID="{A1D2FB20-976D-4174-BA38-FBD20054E0A8}" presName="spaceA" presStyleCnt="0"/>
      <dgm:spPr/>
    </dgm:pt>
    <dgm:pt modelId="{5D9CDC83-5365-4AA6-A07D-6C6F95A0C327}" type="pres">
      <dgm:prSet presAssocID="{EF8C54D7-A020-4BD0-B43B-481C60559AA4}" presName="space" presStyleCnt="0"/>
      <dgm:spPr/>
    </dgm:pt>
    <dgm:pt modelId="{26FCACDB-5576-4714-9A7A-141B72B57429}" type="pres">
      <dgm:prSet presAssocID="{55C3F618-8FAF-45B5-8661-BD89A62B9B33}" presName="compositeB" presStyleCnt="0"/>
      <dgm:spPr/>
    </dgm:pt>
    <dgm:pt modelId="{8A0322F1-5619-4AC2-A98F-E72ABF227B7A}" type="pres">
      <dgm:prSet presAssocID="{55C3F618-8FAF-45B5-8661-BD89A62B9B33}" presName="textB" presStyleLbl="revTx" presStyleIdx="7" presStyleCnt="10" custLinFactNeighborX="-16772">
        <dgm:presLayoutVars>
          <dgm:bulletEnabled val="1"/>
        </dgm:presLayoutVars>
      </dgm:prSet>
      <dgm:spPr/>
    </dgm:pt>
    <dgm:pt modelId="{A28C8577-7823-4A58-B658-0D257A6A0877}" type="pres">
      <dgm:prSet presAssocID="{55C3F618-8FAF-45B5-8661-BD89A62B9B33}" presName="circleB" presStyleLbl="node1" presStyleIdx="7" presStyleCnt="10" custLinFactNeighborX="-31302"/>
      <dgm:spPr/>
    </dgm:pt>
    <dgm:pt modelId="{1B27F0B0-C9CD-40D8-BD89-0D16AEEDAB8F}" type="pres">
      <dgm:prSet presAssocID="{55C3F618-8FAF-45B5-8661-BD89A62B9B33}" presName="spaceB" presStyleCnt="0"/>
      <dgm:spPr/>
    </dgm:pt>
    <dgm:pt modelId="{73078968-9C69-4EF4-9494-EBD1BB39C2C8}" type="pres">
      <dgm:prSet presAssocID="{29A83FC7-74BD-47F9-B6B5-F382A590381D}" presName="space" presStyleCnt="0"/>
      <dgm:spPr/>
    </dgm:pt>
    <dgm:pt modelId="{9B8464DC-4267-4F40-A5C9-5DDED8D31A9F}" type="pres">
      <dgm:prSet presAssocID="{BD67D1FD-FE21-494D-8502-54A591232C58}" presName="compositeA" presStyleCnt="0"/>
      <dgm:spPr/>
    </dgm:pt>
    <dgm:pt modelId="{605C9BC0-5641-48FC-9ACA-696261871E37}" type="pres">
      <dgm:prSet presAssocID="{BD67D1FD-FE21-494D-8502-54A591232C58}" presName="textA" presStyleLbl="revTx" presStyleIdx="8" presStyleCnt="10" custScaleX="131684">
        <dgm:presLayoutVars>
          <dgm:bulletEnabled val="1"/>
        </dgm:presLayoutVars>
      </dgm:prSet>
      <dgm:spPr/>
    </dgm:pt>
    <dgm:pt modelId="{4E1C7220-8295-4E6D-9C99-7B1EDE9ADF02}" type="pres">
      <dgm:prSet presAssocID="{BD67D1FD-FE21-494D-8502-54A591232C58}" presName="circleA" presStyleLbl="node1" presStyleIdx="8" presStyleCnt="10"/>
      <dgm:spPr/>
    </dgm:pt>
    <dgm:pt modelId="{B0BB7F16-675B-4431-B0A4-53415D465CE4}" type="pres">
      <dgm:prSet presAssocID="{BD67D1FD-FE21-494D-8502-54A591232C58}" presName="spaceA" presStyleCnt="0"/>
      <dgm:spPr/>
    </dgm:pt>
    <dgm:pt modelId="{EAD9F066-F8E8-4F9D-8D5D-4AFEABF0E99E}" type="pres">
      <dgm:prSet presAssocID="{4F8D17B9-7D37-489D-B166-E5AD2AB5A1AD}" presName="space" presStyleCnt="0"/>
      <dgm:spPr/>
    </dgm:pt>
    <dgm:pt modelId="{B730CF2B-88DB-4D95-A512-BAEBD44BC0B8}" type="pres">
      <dgm:prSet presAssocID="{47B12AE3-7633-408E-846A-1F6470EB8806}" presName="compositeB" presStyleCnt="0"/>
      <dgm:spPr/>
    </dgm:pt>
    <dgm:pt modelId="{54899906-5198-4BD6-8469-F24ED55B880C}" type="pres">
      <dgm:prSet presAssocID="{47B12AE3-7633-408E-846A-1F6470EB8806}" presName="textB" presStyleLbl="revTx" presStyleIdx="9" presStyleCnt="10" custScaleX="128433">
        <dgm:presLayoutVars>
          <dgm:bulletEnabled val="1"/>
        </dgm:presLayoutVars>
      </dgm:prSet>
      <dgm:spPr/>
    </dgm:pt>
    <dgm:pt modelId="{DE7FEB4C-E1EF-4211-A2F5-F9C796F549B3}" type="pres">
      <dgm:prSet presAssocID="{47B12AE3-7633-408E-846A-1F6470EB8806}" presName="circleB" presStyleLbl="node1" presStyleIdx="9" presStyleCnt="10"/>
      <dgm:spPr/>
    </dgm:pt>
    <dgm:pt modelId="{CC974503-AF88-4DA9-8344-8D0D063FAEF2}" type="pres">
      <dgm:prSet presAssocID="{47B12AE3-7633-408E-846A-1F6470EB8806}" presName="spaceB" presStyleCnt="0"/>
      <dgm:spPr/>
    </dgm:pt>
  </dgm:ptLst>
  <dgm:cxnLst>
    <dgm:cxn modelId="{7E4C1F09-DF19-49A2-8367-C7AF911FCE7D}" srcId="{204964A2-EE38-4286-8FC5-DD1C788CD3B0}" destId="{9B9E686E-4A6C-4226-9FFF-AEAC383FA619}" srcOrd="5" destOrd="0" parTransId="{A168EE3C-EF1B-4506-89A0-EE8FB7DD261D}" sibTransId="{688F123A-FE1F-4C84-8878-C3D4BF04FBD0}"/>
    <dgm:cxn modelId="{027B4E0D-DBB7-4F39-812A-857A23ED7EC4}" srcId="{204964A2-EE38-4286-8FC5-DD1C788CD3B0}" destId="{BD67D1FD-FE21-494D-8502-54A591232C58}" srcOrd="8" destOrd="0" parTransId="{3D7E40C2-5628-4149-813D-3A0101F5641C}" sibTransId="{4F8D17B9-7D37-489D-B166-E5AD2AB5A1AD}"/>
    <dgm:cxn modelId="{85E72640-064F-4C4B-9B43-843D4A6EA9E2}" srcId="{204964A2-EE38-4286-8FC5-DD1C788CD3B0}" destId="{9F326CD7-4B04-40B5-826F-4A569D840DEC}" srcOrd="2" destOrd="0" parTransId="{6EEA6D10-04CA-4E51-84AD-59772DDF00B7}" sibTransId="{8DB71910-B20D-430A-A19B-E76D0342CFB5}"/>
    <dgm:cxn modelId="{DCD9236C-1BA8-4DD0-9E74-BCC948E54B51}" srcId="{204964A2-EE38-4286-8FC5-DD1C788CD3B0}" destId="{EA85AC2D-2846-4BBB-BF7A-35F016D3DDD0}" srcOrd="4" destOrd="0" parTransId="{5F513739-789D-4FC3-A709-B50B77BA2491}" sibTransId="{E43D0541-C3E5-4782-A303-4A94D6C29F67}"/>
    <dgm:cxn modelId="{B546894D-A5C6-4687-80CB-0C5E91A578D1}" srcId="{204964A2-EE38-4286-8FC5-DD1C788CD3B0}" destId="{55C3F618-8FAF-45B5-8661-BD89A62B9B33}" srcOrd="7" destOrd="0" parTransId="{E2D5709A-64A3-4FFD-8337-77B7BEF6511A}" sibTransId="{29A83FC7-74BD-47F9-B6B5-F382A590381D}"/>
    <dgm:cxn modelId="{1D629D51-50EB-4B0B-B517-A40130295C38}" srcId="{204964A2-EE38-4286-8FC5-DD1C788CD3B0}" destId="{792AF356-4F62-4AA6-A9AC-D4484DB1440F}" srcOrd="3" destOrd="0" parTransId="{988A8828-E69D-4E7C-AB63-D91C62C4F906}" sibTransId="{55558954-F7C9-49B5-A6AC-BE735A3F2184}"/>
    <dgm:cxn modelId="{1603B374-E3E7-4FA4-9794-4A5B8C696081}" srcId="{204964A2-EE38-4286-8FC5-DD1C788CD3B0}" destId="{7E6779AD-329C-463F-A3B3-84761BB03FB2}" srcOrd="1" destOrd="0" parTransId="{D9E86B9F-C2B8-4A63-A3C8-0966B2FBF0CE}" sibTransId="{321A05BF-92D4-4D2D-A8B1-0DB32F70EBF0}"/>
    <dgm:cxn modelId="{49BD617B-97C6-47B8-826C-79F027F15B6D}" type="presOf" srcId="{9B9E686E-4A6C-4226-9FFF-AEAC383FA619}" destId="{1A79EF7C-871A-4449-BC08-771F125AD37E}" srcOrd="0" destOrd="0" presId="urn:microsoft.com/office/officeart/2005/8/layout/hProcess11"/>
    <dgm:cxn modelId="{00C2167C-3914-4F82-A410-B7DEE155F110}" type="presOf" srcId="{9F326CD7-4B04-40B5-826F-4A569D840DEC}" destId="{B5AC2F6C-181F-4B7F-8B97-96B4C231CCAE}" srcOrd="0" destOrd="0" presId="urn:microsoft.com/office/officeart/2005/8/layout/hProcess11"/>
    <dgm:cxn modelId="{FC1F0F82-3557-42F5-BD6B-98F577D77A90}" type="presOf" srcId="{7E6779AD-329C-463F-A3B3-84761BB03FB2}" destId="{BD21228B-CAEF-4BDD-B322-C385FAF7337B}" srcOrd="0" destOrd="0" presId="urn:microsoft.com/office/officeart/2005/8/layout/hProcess11"/>
    <dgm:cxn modelId="{4F23CF97-8299-46E2-A208-D1260F2EC2D4}" type="presOf" srcId="{BD67D1FD-FE21-494D-8502-54A591232C58}" destId="{605C9BC0-5641-48FC-9ACA-696261871E37}" srcOrd="0" destOrd="0" presId="urn:microsoft.com/office/officeart/2005/8/layout/hProcess11"/>
    <dgm:cxn modelId="{65D046A2-80D4-4AD6-B277-882D9425ACC0}" srcId="{204964A2-EE38-4286-8FC5-DD1C788CD3B0}" destId="{9073033A-6DBA-4218-804E-8D467EFE909C}" srcOrd="0" destOrd="0" parTransId="{81269853-1353-4C3A-9200-1B0B5A23F44A}" sibTransId="{85FA1605-B805-4C62-87DC-EA196F6DF975}"/>
    <dgm:cxn modelId="{85B68EA6-117F-421D-B1B8-92F3A223E176}" srcId="{204964A2-EE38-4286-8FC5-DD1C788CD3B0}" destId="{A1D2FB20-976D-4174-BA38-FBD20054E0A8}" srcOrd="6" destOrd="0" parTransId="{DA5E3A90-76AF-47A8-A48A-D557799AA7AA}" sibTransId="{EF8C54D7-A020-4BD0-B43B-481C60559AA4}"/>
    <dgm:cxn modelId="{089B9ED3-29FF-4215-894F-CBB716F2F391}" type="presOf" srcId="{47B12AE3-7633-408E-846A-1F6470EB8806}" destId="{54899906-5198-4BD6-8469-F24ED55B880C}" srcOrd="0" destOrd="0" presId="urn:microsoft.com/office/officeart/2005/8/layout/hProcess11"/>
    <dgm:cxn modelId="{8CAB40D4-C8C8-49D6-83C6-482BA305B62F}" type="presOf" srcId="{EA85AC2D-2846-4BBB-BF7A-35F016D3DDD0}" destId="{B7A54F45-4FBC-4615-97AC-68438F597A13}" srcOrd="0" destOrd="0" presId="urn:microsoft.com/office/officeart/2005/8/layout/hProcess11"/>
    <dgm:cxn modelId="{7FFF1AD7-F057-4BEF-A44C-FE6183C2E224}" type="presOf" srcId="{55C3F618-8FAF-45B5-8661-BD89A62B9B33}" destId="{8A0322F1-5619-4AC2-A98F-E72ABF227B7A}" srcOrd="0" destOrd="0" presId="urn:microsoft.com/office/officeart/2005/8/layout/hProcess11"/>
    <dgm:cxn modelId="{05CC9CE0-A0F9-4EAF-8CA5-19072E4988F0}" type="presOf" srcId="{9073033A-6DBA-4218-804E-8D467EFE909C}" destId="{0A4890AF-6D00-4F88-98F2-02A954445B5F}" srcOrd="0" destOrd="0" presId="urn:microsoft.com/office/officeart/2005/8/layout/hProcess11"/>
    <dgm:cxn modelId="{117540E1-883B-4EDA-9F29-3D98BA7D3531}" srcId="{204964A2-EE38-4286-8FC5-DD1C788CD3B0}" destId="{47B12AE3-7633-408E-846A-1F6470EB8806}" srcOrd="9" destOrd="0" parTransId="{73ECFCF5-C79F-47C2-9411-D86F68A1C021}" sibTransId="{2DBDC730-67C0-4CA5-9DA9-94096863FA0C}"/>
    <dgm:cxn modelId="{F9D2AFE9-C128-461F-A6B8-91361BC902F6}" type="presOf" srcId="{204964A2-EE38-4286-8FC5-DD1C788CD3B0}" destId="{A8B44B56-910A-4757-AE4E-30966794E3FB}" srcOrd="0" destOrd="0" presId="urn:microsoft.com/office/officeart/2005/8/layout/hProcess11"/>
    <dgm:cxn modelId="{9D1E53EA-357D-42E0-B6EE-7CAE059633C8}" type="presOf" srcId="{A1D2FB20-976D-4174-BA38-FBD20054E0A8}" destId="{B3FC3F21-5170-44D8-9579-7A8E84B89686}" srcOrd="0" destOrd="0" presId="urn:microsoft.com/office/officeart/2005/8/layout/hProcess11"/>
    <dgm:cxn modelId="{8C0F69EE-A9C8-4B00-8DD0-AFE42072B86B}" type="presOf" srcId="{792AF356-4F62-4AA6-A9AC-D4484DB1440F}" destId="{E1AF17A5-14E5-4D3A-9C71-8B2761A74453}" srcOrd="0" destOrd="0" presId="urn:microsoft.com/office/officeart/2005/8/layout/hProcess11"/>
    <dgm:cxn modelId="{F2A83571-4348-4B08-AC8F-6660B086C42E}" type="presParOf" srcId="{A8B44B56-910A-4757-AE4E-30966794E3FB}" destId="{B924314B-D20E-4DB7-8226-6B343BBDD10E}" srcOrd="0" destOrd="0" presId="urn:microsoft.com/office/officeart/2005/8/layout/hProcess11"/>
    <dgm:cxn modelId="{EAB835A7-9795-4765-AD76-3D54A56D71B3}" type="presParOf" srcId="{A8B44B56-910A-4757-AE4E-30966794E3FB}" destId="{7B40327B-6D23-4505-8824-2A781901A133}" srcOrd="1" destOrd="0" presId="urn:microsoft.com/office/officeart/2005/8/layout/hProcess11"/>
    <dgm:cxn modelId="{8C68266B-EB4F-4782-8326-512679DC7B65}" type="presParOf" srcId="{7B40327B-6D23-4505-8824-2A781901A133}" destId="{21C48D34-2F96-4964-B264-0FFA88294E2D}" srcOrd="0" destOrd="0" presId="urn:microsoft.com/office/officeart/2005/8/layout/hProcess11"/>
    <dgm:cxn modelId="{20DF1454-99E3-4124-AABB-9A26902DA703}" type="presParOf" srcId="{21C48D34-2F96-4964-B264-0FFA88294E2D}" destId="{0A4890AF-6D00-4F88-98F2-02A954445B5F}" srcOrd="0" destOrd="0" presId="urn:microsoft.com/office/officeart/2005/8/layout/hProcess11"/>
    <dgm:cxn modelId="{C661DDA3-37AE-4694-AD40-DCFCAF12DE43}" type="presParOf" srcId="{21C48D34-2F96-4964-B264-0FFA88294E2D}" destId="{68ACBFC8-59D6-4DF2-A9DF-B07A20B478CC}" srcOrd="1" destOrd="0" presId="urn:microsoft.com/office/officeart/2005/8/layout/hProcess11"/>
    <dgm:cxn modelId="{A5DF1020-30BD-43DD-ADB4-86FC4E0C5FB4}" type="presParOf" srcId="{21C48D34-2F96-4964-B264-0FFA88294E2D}" destId="{07F3526A-E212-486A-9CFB-40DA27BF5C96}" srcOrd="2" destOrd="0" presId="urn:microsoft.com/office/officeart/2005/8/layout/hProcess11"/>
    <dgm:cxn modelId="{8F41F62E-D492-4C6F-B0AB-6B33DF639407}" type="presParOf" srcId="{7B40327B-6D23-4505-8824-2A781901A133}" destId="{B58B7360-9E7F-424E-BD45-06148B6110E8}" srcOrd="1" destOrd="0" presId="urn:microsoft.com/office/officeart/2005/8/layout/hProcess11"/>
    <dgm:cxn modelId="{A8EE6401-9660-42DF-8957-1560FED3CCA9}" type="presParOf" srcId="{7B40327B-6D23-4505-8824-2A781901A133}" destId="{5F63D5CC-3C5C-4240-80B0-3C3E89737401}" srcOrd="2" destOrd="0" presId="urn:microsoft.com/office/officeart/2005/8/layout/hProcess11"/>
    <dgm:cxn modelId="{B9158F91-386B-4D8E-862E-E87F61B2825B}" type="presParOf" srcId="{5F63D5CC-3C5C-4240-80B0-3C3E89737401}" destId="{BD21228B-CAEF-4BDD-B322-C385FAF7337B}" srcOrd="0" destOrd="0" presId="urn:microsoft.com/office/officeart/2005/8/layout/hProcess11"/>
    <dgm:cxn modelId="{D09EED17-79F3-44E2-898C-51B6BE3BF2B0}" type="presParOf" srcId="{5F63D5CC-3C5C-4240-80B0-3C3E89737401}" destId="{C26B5D3C-7E7F-4693-ACBD-B5380B1B639D}" srcOrd="1" destOrd="0" presId="urn:microsoft.com/office/officeart/2005/8/layout/hProcess11"/>
    <dgm:cxn modelId="{A1FE0E8F-02BE-4726-A7BA-04F2644F492E}" type="presParOf" srcId="{5F63D5CC-3C5C-4240-80B0-3C3E89737401}" destId="{44158AA0-549A-4478-8AC7-29369B2CB745}" srcOrd="2" destOrd="0" presId="urn:microsoft.com/office/officeart/2005/8/layout/hProcess11"/>
    <dgm:cxn modelId="{4E3280D2-E5A2-49F0-AC33-9A31832B55A0}" type="presParOf" srcId="{7B40327B-6D23-4505-8824-2A781901A133}" destId="{304EA648-5488-4C9F-A5D9-E440E35C07CB}" srcOrd="3" destOrd="0" presId="urn:microsoft.com/office/officeart/2005/8/layout/hProcess11"/>
    <dgm:cxn modelId="{0C1CA049-FE07-4077-9D5B-63C0009E4F68}" type="presParOf" srcId="{7B40327B-6D23-4505-8824-2A781901A133}" destId="{37E3E0F9-1B60-4CBE-AEEC-162EFE0FF48F}" srcOrd="4" destOrd="0" presId="urn:microsoft.com/office/officeart/2005/8/layout/hProcess11"/>
    <dgm:cxn modelId="{98F76F06-6691-4224-820C-964552010673}" type="presParOf" srcId="{37E3E0F9-1B60-4CBE-AEEC-162EFE0FF48F}" destId="{B5AC2F6C-181F-4B7F-8B97-96B4C231CCAE}" srcOrd="0" destOrd="0" presId="urn:microsoft.com/office/officeart/2005/8/layout/hProcess11"/>
    <dgm:cxn modelId="{10C294B6-F776-42DC-BCAD-02317634E066}" type="presParOf" srcId="{37E3E0F9-1B60-4CBE-AEEC-162EFE0FF48F}" destId="{20CDA223-AE9C-4209-8363-419D22757130}" srcOrd="1" destOrd="0" presId="urn:microsoft.com/office/officeart/2005/8/layout/hProcess11"/>
    <dgm:cxn modelId="{8B4A5D82-88EA-41A7-81A1-569F70EBDA6D}" type="presParOf" srcId="{37E3E0F9-1B60-4CBE-AEEC-162EFE0FF48F}" destId="{8BD7E5A7-F5B3-46C7-A520-26FCD06148E3}" srcOrd="2" destOrd="0" presId="urn:microsoft.com/office/officeart/2005/8/layout/hProcess11"/>
    <dgm:cxn modelId="{7BE2E697-B5D2-44F9-8B60-CCADD962BB96}" type="presParOf" srcId="{7B40327B-6D23-4505-8824-2A781901A133}" destId="{CF247950-433C-4319-8DF9-494CA127418D}" srcOrd="5" destOrd="0" presId="urn:microsoft.com/office/officeart/2005/8/layout/hProcess11"/>
    <dgm:cxn modelId="{F0320DB0-AF1D-44AE-AFCC-BE1FB311CBC3}" type="presParOf" srcId="{7B40327B-6D23-4505-8824-2A781901A133}" destId="{CF80737D-7EB3-46C9-AC53-843358314BAF}" srcOrd="6" destOrd="0" presId="urn:microsoft.com/office/officeart/2005/8/layout/hProcess11"/>
    <dgm:cxn modelId="{DC6FB0CA-117D-44BF-98DE-6D0E90E0F73B}" type="presParOf" srcId="{CF80737D-7EB3-46C9-AC53-843358314BAF}" destId="{E1AF17A5-14E5-4D3A-9C71-8B2761A74453}" srcOrd="0" destOrd="0" presId="urn:microsoft.com/office/officeart/2005/8/layout/hProcess11"/>
    <dgm:cxn modelId="{6EAF4997-8A08-4275-95B8-B3BD04A25132}" type="presParOf" srcId="{CF80737D-7EB3-46C9-AC53-843358314BAF}" destId="{C08CB495-DC88-46FA-95E1-AD39F6E8C4C9}" srcOrd="1" destOrd="0" presId="urn:microsoft.com/office/officeart/2005/8/layout/hProcess11"/>
    <dgm:cxn modelId="{24604875-F080-40BD-BC6A-2196645268E7}" type="presParOf" srcId="{CF80737D-7EB3-46C9-AC53-843358314BAF}" destId="{2C74E91F-0281-423E-8C3D-58AF4F7B1F1B}" srcOrd="2" destOrd="0" presId="urn:microsoft.com/office/officeart/2005/8/layout/hProcess11"/>
    <dgm:cxn modelId="{C45E3E58-3237-4A3B-B909-3F81DDFC29DC}" type="presParOf" srcId="{7B40327B-6D23-4505-8824-2A781901A133}" destId="{242EB16B-24FB-4423-B53F-AFB07DF249CC}" srcOrd="7" destOrd="0" presId="urn:microsoft.com/office/officeart/2005/8/layout/hProcess11"/>
    <dgm:cxn modelId="{D9387BE8-F6E6-4219-B577-2107AB763407}" type="presParOf" srcId="{7B40327B-6D23-4505-8824-2A781901A133}" destId="{7CD68962-3FFD-4DCF-AF51-6222DD5B6E60}" srcOrd="8" destOrd="0" presId="urn:microsoft.com/office/officeart/2005/8/layout/hProcess11"/>
    <dgm:cxn modelId="{9826EC35-6F14-43E2-AFD5-9D4247EC6406}" type="presParOf" srcId="{7CD68962-3FFD-4DCF-AF51-6222DD5B6E60}" destId="{B7A54F45-4FBC-4615-97AC-68438F597A13}" srcOrd="0" destOrd="0" presId="urn:microsoft.com/office/officeart/2005/8/layout/hProcess11"/>
    <dgm:cxn modelId="{20F2EADC-82E7-4FD7-98BB-2FE9333536CA}" type="presParOf" srcId="{7CD68962-3FFD-4DCF-AF51-6222DD5B6E60}" destId="{D5EF7096-BF7E-4917-82A0-E8CEDD6E0B24}" srcOrd="1" destOrd="0" presId="urn:microsoft.com/office/officeart/2005/8/layout/hProcess11"/>
    <dgm:cxn modelId="{92BE38E7-E0D5-4F53-AF7F-A9C118D1C49B}" type="presParOf" srcId="{7CD68962-3FFD-4DCF-AF51-6222DD5B6E60}" destId="{0BD5E61C-2E97-4AAD-829A-4EA48F846C94}" srcOrd="2" destOrd="0" presId="urn:microsoft.com/office/officeart/2005/8/layout/hProcess11"/>
    <dgm:cxn modelId="{2253FB4A-CC46-42C9-86DD-A63B0274445D}" type="presParOf" srcId="{7B40327B-6D23-4505-8824-2A781901A133}" destId="{597C85A8-01DF-49D5-99D4-83013B87A85B}" srcOrd="9" destOrd="0" presId="urn:microsoft.com/office/officeart/2005/8/layout/hProcess11"/>
    <dgm:cxn modelId="{481B9900-2FEF-42CF-85F6-EF30DBDA0834}" type="presParOf" srcId="{7B40327B-6D23-4505-8824-2A781901A133}" destId="{003BE6D5-2BF0-4639-A9EF-8261F7D4EBD9}" srcOrd="10" destOrd="0" presId="urn:microsoft.com/office/officeart/2005/8/layout/hProcess11"/>
    <dgm:cxn modelId="{983579D3-97EB-40AD-8254-D3AB3D8D0507}" type="presParOf" srcId="{003BE6D5-2BF0-4639-A9EF-8261F7D4EBD9}" destId="{1A79EF7C-871A-4449-BC08-771F125AD37E}" srcOrd="0" destOrd="0" presId="urn:microsoft.com/office/officeart/2005/8/layout/hProcess11"/>
    <dgm:cxn modelId="{D10E474C-0E7D-4FED-A18C-8EA86CECF62D}" type="presParOf" srcId="{003BE6D5-2BF0-4639-A9EF-8261F7D4EBD9}" destId="{1F801187-B546-4572-AC52-FC183DB94CF3}" srcOrd="1" destOrd="0" presId="urn:microsoft.com/office/officeart/2005/8/layout/hProcess11"/>
    <dgm:cxn modelId="{ED0E43E5-AC8F-446F-9CDF-50D62527E1B6}" type="presParOf" srcId="{003BE6D5-2BF0-4639-A9EF-8261F7D4EBD9}" destId="{129E3657-1ABA-437A-A8C5-DF363420AE09}" srcOrd="2" destOrd="0" presId="urn:microsoft.com/office/officeart/2005/8/layout/hProcess11"/>
    <dgm:cxn modelId="{A170AD88-3147-4C72-B47E-DBBAECBC8EA3}" type="presParOf" srcId="{7B40327B-6D23-4505-8824-2A781901A133}" destId="{309C946B-543E-4C31-88A5-A47FE2578194}" srcOrd="11" destOrd="0" presId="urn:microsoft.com/office/officeart/2005/8/layout/hProcess11"/>
    <dgm:cxn modelId="{90EE73D1-739F-4260-A1D9-551E24293EAC}" type="presParOf" srcId="{7B40327B-6D23-4505-8824-2A781901A133}" destId="{1A2492FC-4D22-4426-992F-7110C938EC4C}" srcOrd="12" destOrd="0" presId="urn:microsoft.com/office/officeart/2005/8/layout/hProcess11"/>
    <dgm:cxn modelId="{AAFD3A64-8335-4EDE-8345-F423D68DF5E4}" type="presParOf" srcId="{1A2492FC-4D22-4426-992F-7110C938EC4C}" destId="{B3FC3F21-5170-44D8-9579-7A8E84B89686}" srcOrd="0" destOrd="0" presId="urn:microsoft.com/office/officeart/2005/8/layout/hProcess11"/>
    <dgm:cxn modelId="{567E1571-2FD4-4203-B9A9-B29B49D2F76F}" type="presParOf" srcId="{1A2492FC-4D22-4426-992F-7110C938EC4C}" destId="{DF219EB6-EBA9-4C54-8B16-7DF4FDF8DC1F}" srcOrd="1" destOrd="0" presId="urn:microsoft.com/office/officeart/2005/8/layout/hProcess11"/>
    <dgm:cxn modelId="{2390639D-0EEA-4420-85ED-D9FA7FC02863}" type="presParOf" srcId="{1A2492FC-4D22-4426-992F-7110C938EC4C}" destId="{EAE4C20D-EF82-403C-90D2-239DE2E833CB}" srcOrd="2" destOrd="0" presId="urn:microsoft.com/office/officeart/2005/8/layout/hProcess11"/>
    <dgm:cxn modelId="{5E95732C-7E84-4D49-AC47-FCD660E01019}" type="presParOf" srcId="{7B40327B-6D23-4505-8824-2A781901A133}" destId="{5D9CDC83-5365-4AA6-A07D-6C6F95A0C327}" srcOrd="13" destOrd="0" presId="urn:microsoft.com/office/officeart/2005/8/layout/hProcess11"/>
    <dgm:cxn modelId="{4ED573F3-D43C-4D31-AD81-A89C940C969B}" type="presParOf" srcId="{7B40327B-6D23-4505-8824-2A781901A133}" destId="{26FCACDB-5576-4714-9A7A-141B72B57429}" srcOrd="14" destOrd="0" presId="urn:microsoft.com/office/officeart/2005/8/layout/hProcess11"/>
    <dgm:cxn modelId="{ABD5A414-3549-4221-9307-9D0D77CE8E74}" type="presParOf" srcId="{26FCACDB-5576-4714-9A7A-141B72B57429}" destId="{8A0322F1-5619-4AC2-A98F-E72ABF227B7A}" srcOrd="0" destOrd="0" presId="urn:microsoft.com/office/officeart/2005/8/layout/hProcess11"/>
    <dgm:cxn modelId="{5D23C5A0-EDAA-468D-8822-1F6EAFA9DCBA}" type="presParOf" srcId="{26FCACDB-5576-4714-9A7A-141B72B57429}" destId="{A28C8577-7823-4A58-B658-0D257A6A0877}" srcOrd="1" destOrd="0" presId="urn:microsoft.com/office/officeart/2005/8/layout/hProcess11"/>
    <dgm:cxn modelId="{C9F9D908-3E51-4070-BC39-26AAD53B7958}" type="presParOf" srcId="{26FCACDB-5576-4714-9A7A-141B72B57429}" destId="{1B27F0B0-C9CD-40D8-BD89-0D16AEEDAB8F}" srcOrd="2" destOrd="0" presId="urn:microsoft.com/office/officeart/2005/8/layout/hProcess11"/>
    <dgm:cxn modelId="{3B95CBB4-D13A-43A7-87AB-72831AD0EE52}" type="presParOf" srcId="{7B40327B-6D23-4505-8824-2A781901A133}" destId="{73078968-9C69-4EF4-9494-EBD1BB39C2C8}" srcOrd="15" destOrd="0" presId="urn:microsoft.com/office/officeart/2005/8/layout/hProcess11"/>
    <dgm:cxn modelId="{F1E5CE87-F26C-4C13-8D9F-4123611CC212}" type="presParOf" srcId="{7B40327B-6D23-4505-8824-2A781901A133}" destId="{9B8464DC-4267-4F40-A5C9-5DDED8D31A9F}" srcOrd="16" destOrd="0" presId="urn:microsoft.com/office/officeart/2005/8/layout/hProcess11"/>
    <dgm:cxn modelId="{B9386426-FF8E-4D9F-B946-B7BD7503F1A8}" type="presParOf" srcId="{9B8464DC-4267-4F40-A5C9-5DDED8D31A9F}" destId="{605C9BC0-5641-48FC-9ACA-696261871E37}" srcOrd="0" destOrd="0" presId="urn:microsoft.com/office/officeart/2005/8/layout/hProcess11"/>
    <dgm:cxn modelId="{E8F419C9-251A-492E-9BE3-82B21BDE50F7}" type="presParOf" srcId="{9B8464DC-4267-4F40-A5C9-5DDED8D31A9F}" destId="{4E1C7220-8295-4E6D-9C99-7B1EDE9ADF02}" srcOrd="1" destOrd="0" presId="urn:microsoft.com/office/officeart/2005/8/layout/hProcess11"/>
    <dgm:cxn modelId="{1762E428-C5FB-4CB6-8F3C-610D46EF6D8F}" type="presParOf" srcId="{9B8464DC-4267-4F40-A5C9-5DDED8D31A9F}" destId="{B0BB7F16-675B-4431-B0A4-53415D465CE4}" srcOrd="2" destOrd="0" presId="urn:microsoft.com/office/officeart/2005/8/layout/hProcess11"/>
    <dgm:cxn modelId="{8B8AEBE7-A6AC-4567-BCD6-01406D07B6EB}" type="presParOf" srcId="{7B40327B-6D23-4505-8824-2A781901A133}" destId="{EAD9F066-F8E8-4F9D-8D5D-4AFEABF0E99E}" srcOrd="17" destOrd="0" presId="urn:microsoft.com/office/officeart/2005/8/layout/hProcess11"/>
    <dgm:cxn modelId="{C6411401-60AE-4D18-8A36-3A03B8B394E2}" type="presParOf" srcId="{7B40327B-6D23-4505-8824-2A781901A133}" destId="{B730CF2B-88DB-4D95-A512-BAEBD44BC0B8}" srcOrd="18" destOrd="0" presId="urn:microsoft.com/office/officeart/2005/8/layout/hProcess11"/>
    <dgm:cxn modelId="{50C69578-90E8-42BF-8381-7C21BF6EE6CA}" type="presParOf" srcId="{B730CF2B-88DB-4D95-A512-BAEBD44BC0B8}" destId="{54899906-5198-4BD6-8469-F24ED55B880C}" srcOrd="0" destOrd="0" presId="urn:microsoft.com/office/officeart/2005/8/layout/hProcess11"/>
    <dgm:cxn modelId="{7F3DB515-9639-4C59-988D-0C9CFAA192AD}" type="presParOf" srcId="{B730CF2B-88DB-4D95-A512-BAEBD44BC0B8}" destId="{DE7FEB4C-E1EF-4211-A2F5-F9C796F549B3}" srcOrd="1" destOrd="0" presId="urn:microsoft.com/office/officeart/2005/8/layout/hProcess11"/>
    <dgm:cxn modelId="{39A849BB-081C-4FB2-9447-68F3D99720D4}" type="presParOf" srcId="{B730CF2B-88DB-4D95-A512-BAEBD44BC0B8}" destId="{CC974503-AF88-4DA9-8344-8D0D063FAEF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EFD1A9-9208-4A03-B1C5-606BF406B46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</dgm:pt>
    <dgm:pt modelId="{88D36E23-F01F-40BE-9EC2-61D064E30D76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Screening </a:t>
          </a:r>
        </a:p>
      </dgm:t>
    </dgm:pt>
    <dgm:pt modelId="{F316ADDE-1137-4815-BC72-BCF15ED881FC}" type="parTrans" cxnId="{301690D3-7541-4E3F-87AD-346AF16C2412}">
      <dgm:prSet/>
      <dgm:spPr/>
      <dgm:t>
        <a:bodyPr/>
        <a:lstStyle/>
        <a:p>
          <a:endParaRPr lang="en-US"/>
        </a:p>
      </dgm:t>
    </dgm:pt>
    <dgm:pt modelId="{2EAB59F8-377C-493E-945C-B5A2B6A9FAE5}" type="sibTrans" cxnId="{301690D3-7541-4E3F-87AD-346AF16C2412}">
      <dgm:prSet/>
      <dgm:spPr/>
      <dgm:t>
        <a:bodyPr/>
        <a:lstStyle/>
        <a:p>
          <a:endParaRPr lang="en-US"/>
        </a:p>
      </dgm:t>
    </dgm:pt>
    <dgm:pt modelId="{3DD54197-982B-468D-8544-32048CB9E192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Demographic</a:t>
          </a:r>
        </a:p>
      </dgm:t>
    </dgm:pt>
    <dgm:pt modelId="{19F03338-EE5F-43A2-8244-DB2576031709}" type="parTrans" cxnId="{8FEF5B3B-F66D-4170-9E68-77169A6E13EA}">
      <dgm:prSet/>
      <dgm:spPr/>
      <dgm:t>
        <a:bodyPr/>
        <a:lstStyle/>
        <a:p>
          <a:endParaRPr lang="en-US"/>
        </a:p>
      </dgm:t>
    </dgm:pt>
    <dgm:pt modelId="{9752E763-556F-46AE-9122-722DDCA76145}" type="sibTrans" cxnId="{8FEF5B3B-F66D-4170-9E68-77169A6E13EA}">
      <dgm:prSet/>
      <dgm:spPr/>
      <dgm:t>
        <a:bodyPr/>
        <a:lstStyle/>
        <a:p>
          <a:endParaRPr lang="en-US"/>
        </a:p>
      </dgm:t>
    </dgm:pt>
    <dgm:pt modelId="{50293F1F-B1E7-49A1-A4C4-41F9018DB42F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Billing Code for Testing</a:t>
          </a:r>
        </a:p>
      </dgm:t>
    </dgm:pt>
    <dgm:pt modelId="{6D77C695-00A8-4528-A70C-5777CBD2E169}" type="parTrans" cxnId="{1A3C5268-C279-40E1-BEA3-05C563C918C1}">
      <dgm:prSet/>
      <dgm:spPr/>
      <dgm:t>
        <a:bodyPr/>
        <a:lstStyle/>
        <a:p>
          <a:endParaRPr lang="en-US"/>
        </a:p>
      </dgm:t>
    </dgm:pt>
    <dgm:pt modelId="{32419FA3-EF7F-43B2-865B-8C2E9EC051BA}" type="sibTrans" cxnId="{1A3C5268-C279-40E1-BEA3-05C563C918C1}">
      <dgm:prSet/>
      <dgm:spPr/>
      <dgm:t>
        <a:bodyPr/>
        <a:lstStyle/>
        <a:p>
          <a:endParaRPr lang="en-US"/>
        </a:p>
      </dgm:t>
    </dgm:pt>
    <dgm:pt modelId="{430DC057-2E12-4D22-9963-F4C244D31F88}">
      <dgm:prSet custT="1"/>
      <dgm:spPr/>
      <dgm:t>
        <a:bodyPr/>
        <a:lstStyle/>
        <a:p>
          <a:r>
            <a:rPr lang="en-US" sz="2100" dirty="0">
              <a:latin typeface="Arial" panose="020B0604020202020204" pitchFamily="34" charset="0"/>
              <a:cs typeface="Arial" panose="020B0604020202020204" pitchFamily="34" charset="0"/>
            </a:rPr>
            <a:t>Blood Lead</a:t>
          </a:r>
        </a:p>
      </dgm:t>
    </dgm:pt>
    <dgm:pt modelId="{6A063FD1-2DDD-4B4A-BB82-F88CAC842979}" type="parTrans" cxnId="{688A8B12-4557-4F20-BE6F-A09F648F304A}">
      <dgm:prSet/>
      <dgm:spPr/>
      <dgm:t>
        <a:bodyPr/>
        <a:lstStyle/>
        <a:p>
          <a:endParaRPr lang="en-US"/>
        </a:p>
      </dgm:t>
    </dgm:pt>
    <dgm:pt modelId="{C6271286-838E-486E-8428-4AB038E00BCA}" type="sibTrans" cxnId="{688A8B12-4557-4F20-BE6F-A09F648F304A}">
      <dgm:prSet/>
      <dgm:spPr/>
      <dgm:t>
        <a:bodyPr/>
        <a:lstStyle/>
        <a:p>
          <a:endParaRPr lang="en-US"/>
        </a:p>
      </dgm:t>
    </dgm:pt>
    <dgm:pt modelId="{532DF9D0-D367-4B78-A0B9-A388A5F8EF7F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Test at 12 &amp; 24 months + lead related anticipatory guidance at each well visit 6-72 months</a:t>
          </a:r>
        </a:p>
      </dgm:t>
    </dgm:pt>
    <dgm:pt modelId="{61A7F56E-0FC0-4E51-A5B7-36FE13E3527B}" type="parTrans" cxnId="{4957EE25-BA8D-498D-89A9-8EA976A13BE8}">
      <dgm:prSet/>
      <dgm:spPr/>
      <dgm:t>
        <a:bodyPr/>
        <a:lstStyle/>
        <a:p>
          <a:endParaRPr lang="en-US"/>
        </a:p>
      </dgm:t>
    </dgm:pt>
    <dgm:pt modelId="{37E67C53-0770-4C8E-893A-056C510D781B}" type="sibTrans" cxnId="{4957EE25-BA8D-498D-89A9-8EA976A13BE8}">
      <dgm:prSet/>
      <dgm:spPr/>
      <dgm:t>
        <a:bodyPr/>
        <a:lstStyle/>
        <a:p>
          <a:endParaRPr lang="en-US"/>
        </a:p>
      </dgm:t>
    </dgm:pt>
    <dgm:pt modelId="{B84A98B7-07F0-4BA2-ACBB-23FD4154DD1F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83655</a:t>
          </a:r>
        </a:p>
      </dgm:t>
    </dgm:pt>
    <dgm:pt modelId="{37574C58-918F-4FBF-93D3-6BF73E7C33B6}" type="parTrans" cxnId="{E8F1E044-AAC0-4F28-816B-10B12AEFD560}">
      <dgm:prSet/>
      <dgm:spPr/>
      <dgm:t>
        <a:bodyPr/>
        <a:lstStyle/>
        <a:p>
          <a:endParaRPr lang="en-US"/>
        </a:p>
      </dgm:t>
    </dgm:pt>
    <dgm:pt modelId="{2E888983-FE57-4853-8475-990341B842A5}" type="sibTrans" cxnId="{E8F1E044-AAC0-4F28-816B-10B12AEFD560}">
      <dgm:prSet/>
      <dgm:spPr/>
      <dgm:t>
        <a:bodyPr/>
        <a:lstStyle/>
        <a:p>
          <a:endParaRPr lang="en-US"/>
        </a:p>
      </dgm:t>
    </dgm:pt>
    <dgm:pt modelId="{BF189B69-F0B4-4007-965F-F448F452836E}" type="pres">
      <dgm:prSet presAssocID="{48EFD1A9-9208-4A03-B1C5-606BF406B464}" presName="linear" presStyleCnt="0">
        <dgm:presLayoutVars>
          <dgm:dir/>
          <dgm:animLvl val="lvl"/>
          <dgm:resizeHandles val="exact"/>
        </dgm:presLayoutVars>
      </dgm:prSet>
      <dgm:spPr/>
    </dgm:pt>
    <dgm:pt modelId="{02C793B9-D99B-4D5C-8C35-38274349FBA5}" type="pres">
      <dgm:prSet presAssocID="{88D36E23-F01F-40BE-9EC2-61D064E30D76}" presName="parentLin" presStyleCnt="0"/>
      <dgm:spPr/>
    </dgm:pt>
    <dgm:pt modelId="{06BE6774-CA73-473E-9395-E83B26011B8A}" type="pres">
      <dgm:prSet presAssocID="{88D36E23-F01F-40BE-9EC2-61D064E30D76}" presName="parentLeftMargin" presStyleLbl="node1" presStyleIdx="0" presStyleCnt="3"/>
      <dgm:spPr/>
    </dgm:pt>
    <dgm:pt modelId="{8A53DD5C-DDCB-4E59-AD39-172202078958}" type="pres">
      <dgm:prSet presAssocID="{88D36E23-F01F-40BE-9EC2-61D064E30D7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D65EFAB-88A1-4318-A90C-52B97A05F27B}" type="pres">
      <dgm:prSet presAssocID="{88D36E23-F01F-40BE-9EC2-61D064E30D76}" presName="negativeSpace" presStyleCnt="0"/>
      <dgm:spPr/>
    </dgm:pt>
    <dgm:pt modelId="{5EDE296A-7DB9-4969-8337-630F7F44F152}" type="pres">
      <dgm:prSet presAssocID="{88D36E23-F01F-40BE-9EC2-61D064E30D76}" presName="childText" presStyleLbl="conFgAcc1" presStyleIdx="0" presStyleCnt="3" custLinFactNeighborX="-13440" custLinFactNeighborY="14661">
        <dgm:presLayoutVars>
          <dgm:bulletEnabled val="1"/>
        </dgm:presLayoutVars>
      </dgm:prSet>
      <dgm:spPr/>
    </dgm:pt>
    <dgm:pt modelId="{D043F2B6-31AF-4ACE-8B81-FCCBB967421C}" type="pres">
      <dgm:prSet presAssocID="{2EAB59F8-377C-493E-945C-B5A2B6A9FAE5}" presName="spaceBetweenRectangles" presStyleCnt="0"/>
      <dgm:spPr/>
    </dgm:pt>
    <dgm:pt modelId="{117A92BB-CEDF-4E5C-BD3B-AEA8034FEA25}" type="pres">
      <dgm:prSet presAssocID="{3DD54197-982B-468D-8544-32048CB9E192}" presName="parentLin" presStyleCnt="0"/>
      <dgm:spPr/>
    </dgm:pt>
    <dgm:pt modelId="{7B2D36B9-7924-4516-9D42-EC4E81859400}" type="pres">
      <dgm:prSet presAssocID="{3DD54197-982B-468D-8544-32048CB9E192}" presName="parentLeftMargin" presStyleLbl="node1" presStyleIdx="0" presStyleCnt="3"/>
      <dgm:spPr/>
    </dgm:pt>
    <dgm:pt modelId="{632C79B3-C505-486D-8841-941199352ABC}" type="pres">
      <dgm:prSet presAssocID="{3DD54197-982B-468D-8544-32048CB9E19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7E3CD9B-EF4E-4BCB-878C-7552ED60B974}" type="pres">
      <dgm:prSet presAssocID="{3DD54197-982B-468D-8544-32048CB9E192}" presName="negativeSpace" presStyleCnt="0"/>
      <dgm:spPr/>
    </dgm:pt>
    <dgm:pt modelId="{B82B6E35-DAC7-4B37-A7BA-8E6871BE06B3}" type="pres">
      <dgm:prSet presAssocID="{3DD54197-982B-468D-8544-32048CB9E192}" presName="childText" presStyleLbl="conFgAcc1" presStyleIdx="1" presStyleCnt="3">
        <dgm:presLayoutVars>
          <dgm:bulletEnabled val="1"/>
        </dgm:presLayoutVars>
      </dgm:prSet>
      <dgm:spPr/>
    </dgm:pt>
    <dgm:pt modelId="{965BE72F-4EFD-4EBF-A34C-93ABCF2EBEA0}" type="pres">
      <dgm:prSet presAssocID="{9752E763-556F-46AE-9122-722DDCA76145}" presName="spaceBetweenRectangles" presStyleCnt="0"/>
      <dgm:spPr/>
    </dgm:pt>
    <dgm:pt modelId="{C7471F28-D79E-46F5-B2F4-C0393BE19DD5}" type="pres">
      <dgm:prSet presAssocID="{50293F1F-B1E7-49A1-A4C4-41F9018DB42F}" presName="parentLin" presStyleCnt="0"/>
      <dgm:spPr/>
    </dgm:pt>
    <dgm:pt modelId="{384E4E34-210A-4C27-AB55-C00965457FB9}" type="pres">
      <dgm:prSet presAssocID="{50293F1F-B1E7-49A1-A4C4-41F9018DB42F}" presName="parentLeftMargin" presStyleLbl="node1" presStyleIdx="1" presStyleCnt="3"/>
      <dgm:spPr/>
    </dgm:pt>
    <dgm:pt modelId="{00AEE273-97EA-42C7-8A8E-AA649E17995E}" type="pres">
      <dgm:prSet presAssocID="{50293F1F-B1E7-49A1-A4C4-41F9018DB42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2832F1B-B7B1-4785-B08A-55902F8DD834}" type="pres">
      <dgm:prSet presAssocID="{50293F1F-B1E7-49A1-A4C4-41F9018DB42F}" presName="negativeSpace" presStyleCnt="0"/>
      <dgm:spPr/>
    </dgm:pt>
    <dgm:pt modelId="{534089B0-00A0-41E1-A9D6-93D9DCF48568}" type="pres">
      <dgm:prSet presAssocID="{50293F1F-B1E7-49A1-A4C4-41F9018DB42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88A8B12-4557-4F20-BE6F-A09F648F304A}" srcId="{88D36E23-F01F-40BE-9EC2-61D064E30D76}" destId="{430DC057-2E12-4D22-9963-F4C244D31F88}" srcOrd="0" destOrd="0" parTransId="{6A063FD1-2DDD-4B4A-BB82-F88CAC842979}" sibTransId="{C6271286-838E-486E-8428-4AB038E00BCA}"/>
    <dgm:cxn modelId="{4957EE25-BA8D-498D-89A9-8EA976A13BE8}" srcId="{3DD54197-982B-468D-8544-32048CB9E192}" destId="{532DF9D0-D367-4B78-A0B9-A388A5F8EF7F}" srcOrd="0" destOrd="0" parTransId="{61A7F56E-0FC0-4E51-A5B7-36FE13E3527B}" sibTransId="{37E67C53-0770-4C8E-893A-056C510D781B}"/>
    <dgm:cxn modelId="{EA30A026-34B4-4858-AA16-3E2EFFE50826}" type="presOf" srcId="{48EFD1A9-9208-4A03-B1C5-606BF406B464}" destId="{BF189B69-F0B4-4007-965F-F448F452836E}" srcOrd="0" destOrd="0" presId="urn:microsoft.com/office/officeart/2005/8/layout/list1"/>
    <dgm:cxn modelId="{8FEF5B3B-F66D-4170-9E68-77169A6E13EA}" srcId="{48EFD1A9-9208-4A03-B1C5-606BF406B464}" destId="{3DD54197-982B-468D-8544-32048CB9E192}" srcOrd="1" destOrd="0" parTransId="{19F03338-EE5F-43A2-8244-DB2576031709}" sibTransId="{9752E763-556F-46AE-9122-722DDCA76145}"/>
    <dgm:cxn modelId="{E8F1E044-AAC0-4F28-816B-10B12AEFD560}" srcId="{50293F1F-B1E7-49A1-A4C4-41F9018DB42F}" destId="{B84A98B7-07F0-4BA2-ACBB-23FD4154DD1F}" srcOrd="0" destOrd="0" parTransId="{37574C58-918F-4FBF-93D3-6BF73E7C33B6}" sibTransId="{2E888983-FE57-4853-8475-990341B842A5}"/>
    <dgm:cxn modelId="{E78AF364-CBBB-41C4-9FD7-08C520383085}" type="presOf" srcId="{3DD54197-982B-468D-8544-32048CB9E192}" destId="{632C79B3-C505-486D-8841-941199352ABC}" srcOrd="1" destOrd="0" presId="urn:microsoft.com/office/officeart/2005/8/layout/list1"/>
    <dgm:cxn modelId="{1A3C5268-C279-40E1-BEA3-05C563C918C1}" srcId="{48EFD1A9-9208-4A03-B1C5-606BF406B464}" destId="{50293F1F-B1E7-49A1-A4C4-41F9018DB42F}" srcOrd="2" destOrd="0" parTransId="{6D77C695-00A8-4528-A70C-5777CBD2E169}" sibTransId="{32419FA3-EF7F-43B2-865B-8C2E9EC051BA}"/>
    <dgm:cxn modelId="{FA6D216F-C681-4F92-9DF3-4717B8C2FFBA}" type="presOf" srcId="{B84A98B7-07F0-4BA2-ACBB-23FD4154DD1F}" destId="{534089B0-00A0-41E1-A9D6-93D9DCF48568}" srcOrd="0" destOrd="0" presId="urn:microsoft.com/office/officeart/2005/8/layout/list1"/>
    <dgm:cxn modelId="{A76E6C71-27C8-4B43-8CDC-51AB5B062E7E}" type="presOf" srcId="{88D36E23-F01F-40BE-9EC2-61D064E30D76}" destId="{06BE6774-CA73-473E-9395-E83B26011B8A}" srcOrd="0" destOrd="0" presId="urn:microsoft.com/office/officeart/2005/8/layout/list1"/>
    <dgm:cxn modelId="{DFA1B08E-F944-4357-B1EB-D4ACD97EC883}" type="presOf" srcId="{50293F1F-B1E7-49A1-A4C4-41F9018DB42F}" destId="{00AEE273-97EA-42C7-8A8E-AA649E17995E}" srcOrd="1" destOrd="0" presId="urn:microsoft.com/office/officeart/2005/8/layout/list1"/>
    <dgm:cxn modelId="{6D125990-B357-4498-8F53-592F6945DB2E}" type="presOf" srcId="{532DF9D0-D367-4B78-A0B9-A388A5F8EF7F}" destId="{B82B6E35-DAC7-4B37-A7BA-8E6871BE06B3}" srcOrd="0" destOrd="0" presId="urn:microsoft.com/office/officeart/2005/8/layout/list1"/>
    <dgm:cxn modelId="{6D5264A0-EE33-4D3D-8604-335AEC845F0F}" type="presOf" srcId="{3DD54197-982B-468D-8544-32048CB9E192}" destId="{7B2D36B9-7924-4516-9D42-EC4E81859400}" srcOrd="0" destOrd="0" presId="urn:microsoft.com/office/officeart/2005/8/layout/list1"/>
    <dgm:cxn modelId="{FACACEB2-5E70-4EA6-89BA-01E4861BA5B0}" type="presOf" srcId="{50293F1F-B1E7-49A1-A4C4-41F9018DB42F}" destId="{384E4E34-210A-4C27-AB55-C00965457FB9}" srcOrd="0" destOrd="0" presId="urn:microsoft.com/office/officeart/2005/8/layout/list1"/>
    <dgm:cxn modelId="{B26453B7-436B-4EAF-9BD1-A096F809372B}" type="presOf" srcId="{430DC057-2E12-4D22-9963-F4C244D31F88}" destId="{5EDE296A-7DB9-4969-8337-630F7F44F152}" srcOrd="0" destOrd="0" presId="urn:microsoft.com/office/officeart/2005/8/layout/list1"/>
    <dgm:cxn modelId="{8CEDD5D1-666B-4AD1-91AC-8EC73C10FEFB}" type="presOf" srcId="{88D36E23-F01F-40BE-9EC2-61D064E30D76}" destId="{8A53DD5C-DDCB-4E59-AD39-172202078958}" srcOrd="1" destOrd="0" presId="urn:microsoft.com/office/officeart/2005/8/layout/list1"/>
    <dgm:cxn modelId="{301690D3-7541-4E3F-87AD-346AF16C2412}" srcId="{48EFD1A9-9208-4A03-B1C5-606BF406B464}" destId="{88D36E23-F01F-40BE-9EC2-61D064E30D76}" srcOrd="0" destOrd="0" parTransId="{F316ADDE-1137-4815-BC72-BCF15ED881FC}" sibTransId="{2EAB59F8-377C-493E-945C-B5A2B6A9FAE5}"/>
    <dgm:cxn modelId="{7596C5C8-467A-4839-99DB-581E16762D4E}" type="presParOf" srcId="{BF189B69-F0B4-4007-965F-F448F452836E}" destId="{02C793B9-D99B-4D5C-8C35-38274349FBA5}" srcOrd="0" destOrd="0" presId="urn:microsoft.com/office/officeart/2005/8/layout/list1"/>
    <dgm:cxn modelId="{28D158EA-BBEF-47A2-A42A-F829F03DB0A2}" type="presParOf" srcId="{02C793B9-D99B-4D5C-8C35-38274349FBA5}" destId="{06BE6774-CA73-473E-9395-E83B26011B8A}" srcOrd="0" destOrd="0" presId="urn:microsoft.com/office/officeart/2005/8/layout/list1"/>
    <dgm:cxn modelId="{E5C5F336-7015-4D6D-AB07-E6FC44907C27}" type="presParOf" srcId="{02C793B9-D99B-4D5C-8C35-38274349FBA5}" destId="{8A53DD5C-DDCB-4E59-AD39-172202078958}" srcOrd="1" destOrd="0" presId="urn:microsoft.com/office/officeart/2005/8/layout/list1"/>
    <dgm:cxn modelId="{C401D53A-E666-47BF-B217-14325C37B444}" type="presParOf" srcId="{BF189B69-F0B4-4007-965F-F448F452836E}" destId="{2D65EFAB-88A1-4318-A90C-52B97A05F27B}" srcOrd="1" destOrd="0" presId="urn:microsoft.com/office/officeart/2005/8/layout/list1"/>
    <dgm:cxn modelId="{B80068D1-79E9-4527-8E95-29D434C976EA}" type="presParOf" srcId="{BF189B69-F0B4-4007-965F-F448F452836E}" destId="{5EDE296A-7DB9-4969-8337-630F7F44F152}" srcOrd="2" destOrd="0" presId="urn:microsoft.com/office/officeart/2005/8/layout/list1"/>
    <dgm:cxn modelId="{2F609F36-1327-4B76-813C-0AC519BA626F}" type="presParOf" srcId="{BF189B69-F0B4-4007-965F-F448F452836E}" destId="{D043F2B6-31AF-4ACE-8B81-FCCBB967421C}" srcOrd="3" destOrd="0" presId="urn:microsoft.com/office/officeart/2005/8/layout/list1"/>
    <dgm:cxn modelId="{91DEFAEA-D614-4B88-9FB3-83B1C3E6E829}" type="presParOf" srcId="{BF189B69-F0B4-4007-965F-F448F452836E}" destId="{117A92BB-CEDF-4E5C-BD3B-AEA8034FEA25}" srcOrd="4" destOrd="0" presId="urn:microsoft.com/office/officeart/2005/8/layout/list1"/>
    <dgm:cxn modelId="{8E665D72-3FB3-4F54-9307-14509842954A}" type="presParOf" srcId="{117A92BB-CEDF-4E5C-BD3B-AEA8034FEA25}" destId="{7B2D36B9-7924-4516-9D42-EC4E81859400}" srcOrd="0" destOrd="0" presId="urn:microsoft.com/office/officeart/2005/8/layout/list1"/>
    <dgm:cxn modelId="{87CD6244-A9F7-4B9F-BCF6-30AEAA1DCDCF}" type="presParOf" srcId="{117A92BB-CEDF-4E5C-BD3B-AEA8034FEA25}" destId="{632C79B3-C505-486D-8841-941199352ABC}" srcOrd="1" destOrd="0" presId="urn:microsoft.com/office/officeart/2005/8/layout/list1"/>
    <dgm:cxn modelId="{243B60A9-33E5-4A78-A782-7E570BEE2F6F}" type="presParOf" srcId="{BF189B69-F0B4-4007-965F-F448F452836E}" destId="{97E3CD9B-EF4E-4BCB-878C-7552ED60B974}" srcOrd="5" destOrd="0" presId="urn:microsoft.com/office/officeart/2005/8/layout/list1"/>
    <dgm:cxn modelId="{871A0F15-2151-4FF6-AEC6-19BE7318B9CC}" type="presParOf" srcId="{BF189B69-F0B4-4007-965F-F448F452836E}" destId="{B82B6E35-DAC7-4B37-A7BA-8E6871BE06B3}" srcOrd="6" destOrd="0" presId="urn:microsoft.com/office/officeart/2005/8/layout/list1"/>
    <dgm:cxn modelId="{D9B56DF8-5673-412E-A3CD-D9AF656D5BEB}" type="presParOf" srcId="{BF189B69-F0B4-4007-965F-F448F452836E}" destId="{965BE72F-4EFD-4EBF-A34C-93ABCF2EBEA0}" srcOrd="7" destOrd="0" presId="urn:microsoft.com/office/officeart/2005/8/layout/list1"/>
    <dgm:cxn modelId="{36BEDFE6-6FA1-43C5-9E1E-379460468505}" type="presParOf" srcId="{BF189B69-F0B4-4007-965F-F448F452836E}" destId="{C7471F28-D79E-46F5-B2F4-C0393BE19DD5}" srcOrd="8" destOrd="0" presId="urn:microsoft.com/office/officeart/2005/8/layout/list1"/>
    <dgm:cxn modelId="{54280D51-AE2A-448E-BB2E-7C526475E106}" type="presParOf" srcId="{C7471F28-D79E-46F5-B2F4-C0393BE19DD5}" destId="{384E4E34-210A-4C27-AB55-C00965457FB9}" srcOrd="0" destOrd="0" presId="urn:microsoft.com/office/officeart/2005/8/layout/list1"/>
    <dgm:cxn modelId="{80B53693-90A9-4ACA-B7FF-6B4566DD7F08}" type="presParOf" srcId="{C7471F28-D79E-46F5-B2F4-C0393BE19DD5}" destId="{00AEE273-97EA-42C7-8A8E-AA649E17995E}" srcOrd="1" destOrd="0" presId="urn:microsoft.com/office/officeart/2005/8/layout/list1"/>
    <dgm:cxn modelId="{B1FC1031-75C5-489C-BFFC-4CB4EFE0BB8D}" type="presParOf" srcId="{BF189B69-F0B4-4007-965F-F448F452836E}" destId="{02832F1B-B7B1-4785-B08A-55902F8DD834}" srcOrd="9" destOrd="0" presId="urn:microsoft.com/office/officeart/2005/8/layout/list1"/>
    <dgm:cxn modelId="{9A491E6C-C23C-4A95-B193-C157B25B86E2}" type="presParOf" srcId="{BF189B69-F0B4-4007-965F-F448F452836E}" destId="{534089B0-00A0-41E1-A9D6-93D9DCF4856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457F23-3600-4D53-859C-8DD111767A5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C7E063-0BCC-4807-98EE-7825EC44A010}">
      <dgm:prSet phldrT="[Text]" custT="1"/>
      <dgm:spPr/>
      <dgm:t>
        <a:bodyPr/>
        <a:lstStyle/>
        <a:p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Business Hours</a:t>
          </a:r>
        </a:p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Monday-Friday</a:t>
          </a:r>
        </a:p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8 a.m. – 5 p.m. </a:t>
          </a:r>
        </a:p>
      </dgm:t>
    </dgm:pt>
    <dgm:pt modelId="{51DE5474-ADE2-47F2-960F-86B3D495B10E}" type="parTrans" cxnId="{CC4397E3-E57F-4415-8537-AFB42E7BC768}">
      <dgm:prSet/>
      <dgm:spPr/>
      <dgm:t>
        <a:bodyPr/>
        <a:lstStyle/>
        <a:p>
          <a:endParaRPr lang="en-US"/>
        </a:p>
      </dgm:t>
    </dgm:pt>
    <dgm:pt modelId="{7460DFDA-10CD-4187-8BF1-ABA9E825E193}" type="sibTrans" cxnId="{CC4397E3-E57F-4415-8537-AFB42E7BC768}">
      <dgm:prSet/>
      <dgm:spPr/>
      <dgm:t>
        <a:bodyPr/>
        <a:lstStyle/>
        <a:p>
          <a:endParaRPr lang="en-US"/>
        </a:p>
      </dgm:t>
    </dgm:pt>
    <dgm:pt modelId="{0EDBB4BB-1C67-4B9D-B9F8-09E8DC6D6E3E}">
      <dgm:prSet phldrT="[Text]" custT="1"/>
      <dgm:spPr/>
      <dgm:t>
        <a:bodyPr/>
        <a:lstStyle/>
        <a:p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Claims Customer Service</a:t>
          </a:r>
        </a:p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(800) 863-4133</a:t>
          </a:r>
        </a:p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(707) 863-4130</a:t>
          </a:r>
        </a:p>
      </dgm:t>
    </dgm:pt>
    <dgm:pt modelId="{FFC570E9-A87B-4E15-9DE6-CA5B1FF8AB14}" type="parTrans" cxnId="{71CC611F-C947-4683-BC7D-A6A6B559660A}">
      <dgm:prSet/>
      <dgm:spPr/>
      <dgm:t>
        <a:bodyPr/>
        <a:lstStyle/>
        <a:p>
          <a:endParaRPr lang="en-US"/>
        </a:p>
      </dgm:t>
    </dgm:pt>
    <dgm:pt modelId="{4C7D53C4-DBBA-49B2-B31A-1232A1448C64}" type="sibTrans" cxnId="{71CC611F-C947-4683-BC7D-A6A6B559660A}">
      <dgm:prSet/>
      <dgm:spPr/>
      <dgm:t>
        <a:bodyPr/>
        <a:lstStyle/>
        <a:p>
          <a:endParaRPr lang="en-US"/>
        </a:p>
      </dgm:t>
    </dgm:pt>
    <dgm:pt modelId="{0C50510D-3D00-4C25-A259-A6860F7C0D27}">
      <dgm:prSet phldrT="[Text]" custT="1"/>
      <dgm:spPr/>
      <dgm:t>
        <a:bodyPr/>
        <a:lstStyle/>
        <a:p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Partnership Website</a:t>
          </a:r>
        </a:p>
        <a:p>
          <a:r>
            <a:rPr lang="en-US" sz="1300" dirty="0">
              <a:latin typeface="Arial" panose="020B0604020202020204" pitchFamily="34" charset="0"/>
              <a:cs typeface="Arial" panose="020B0604020202020204" pitchFamily="34" charset="0"/>
            </a:rPr>
            <a:t>www.partnershiphp.org</a:t>
          </a:r>
        </a:p>
      </dgm:t>
    </dgm:pt>
    <dgm:pt modelId="{4467DC00-CFC2-4109-9F63-BDC848A720EB}" type="parTrans" cxnId="{AE6DA5FD-EA8A-4F20-B8C1-7C84B8198FE3}">
      <dgm:prSet/>
      <dgm:spPr/>
      <dgm:t>
        <a:bodyPr/>
        <a:lstStyle/>
        <a:p>
          <a:endParaRPr lang="en-US"/>
        </a:p>
      </dgm:t>
    </dgm:pt>
    <dgm:pt modelId="{E1C6B429-1D83-47BA-9272-2EE77208364D}" type="sibTrans" cxnId="{AE6DA5FD-EA8A-4F20-B8C1-7C84B8198FE3}">
      <dgm:prSet/>
      <dgm:spPr/>
      <dgm:t>
        <a:bodyPr/>
        <a:lstStyle/>
        <a:p>
          <a:endParaRPr lang="en-US"/>
        </a:p>
      </dgm:t>
    </dgm:pt>
    <dgm:pt modelId="{A3B1BC4E-DE6F-4B71-8DDE-C0A6AAFFE139}">
      <dgm:prSet phldrT="[Text]" custT="1"/>
      <dgm:spPr/>
      <dgm:t>
        <a:bodyPr/>
        <a:lstStyle/>
        <a:p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Claims Resolution Coordinators</a:t>
          </a:r>
        </a:p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(855) 798-8761</a:t>
          </a:r>
        </a:p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(530) 999-6868</a:t>
          </a:r>
        </a:p>
      </dgm:t>
    </dgm:pt>
    <dgm:pt modelId="{784ACF2B-2EEE-4407-A283-BCCC21781C08}" type="parTrans" cxnId="{D5AB3683-8772-4BAC-AD42-A7547C234FD4}">
      <dgm:prSet/>
      <dgm:spPr/>
      <dgm:t>
        <a:bodyPr/>
        <a:lstStyle/>
        <a:p>
          <a:endParaRPr lang="en-US"/>
        </a:p>
      </dgm:t>
    </dgm:pt>
    <dgm:pt modelId="{F6EB07AB-314F-427F-ABDC-D0E2D0B77CFB}" type="sibTrans" cxnId="{D5AB3683-8772-4BAC-AD42-A7547C234FD4}">
      <dgm:prSet/>
      <dgm:spPr/>
      <dgm:t>
        <a:bodyPr/>
        <a:lstStyle/>
        <a:p>
          <a:endParaRPr lang="en-US"/>
        </a:p>
      </dgm:t>
    </dgm:pt>
    <dgm:pt modelId="{281E7AC0-7028-41F5-9BEB-875A979FD945}" type="pres">
      <dgm:prSet presAssocID="{B7457F23-3600-4D53-859C-8DD111767A53}" presName="diagram" presStyleCnt="0">
        <dgm:presLayoutVars>
          <dgm:dir/>
          <dgm:resizeHandles val="exact"/>
        </dgm:presLayoutVars>
      </dgm:prSet>
      <dgm:spPr/>
    </dgm:pt>
    <dgm:pt modelId="{B5C75ED2-EDFE-4050-97F1-C9D5348FD079}" type="pres">
      <dgm:prSet presAssocID="{ACC7E063-0BCC-4807-98EE-7825EC44A010}" presName="node" presStyleLbl="node1" presStyleIdx="0" presStyleCnt="4" custLinFactNeighborX="-47555">
        <dgm:presLayoutVars>
          <dgm:bulletEnabled val="1"/>
        </dgm:presLayoutVars>
      </dgm:prSet>
      <dgm:spPr/>
    </dgm:pt>
    <dgm:pt modelId="{7BE81EDB-0E88-4789-8102-F1CB5E873A5F}" type="pres">
      <dgm:prSet presAssocID="{7460DFDA-10CD-4187-8BF1-ABA9E825E193}" presName="sibTrans" presStyleCnt="0"/>
      <dgm:spPr/>
    </dgm:pt>
    <dgm:pt modelId="{A983D760-5FF9-483F-9677-09B394514315}" type="pres">
      <dgm:prSet presAssocID="{0EDBB4BB-1C67-4B9D-B9F8-09E8DC6D6E3E}" presName="node" presStyleLbl="node1" presStyleIdx="1" presStyleCnt="4" custLinFactNeighborX="-47555" custLinFactNeighborY="-1144">
        <dgm:presLayoutVars>
          <dgm:bulletEnabled val="1"/>
        </dgm:presLayoutVars>
      </dgm:prSet>
      <dgm:spPr/>
    </dgm:pt>
    <dgm:pt modelId="{6D1B0423-4790-4625-9E49-B2CC39B970FD}" type="pres">
      <dgm:prSet presAssocID="{4C7D53C4-DBBA-49B2-B31A-1232A1448C64}" presName="sibTrans" presStyleCnt="0"/>
      <dgm:spPr/>
    </dgm:pt>
    <dgm:pt modelId="{0340892B-A743-497B-9F6A-D0C67A4DFB7D}" type="pres">
      <dgm:prSet presAssocID="{0C50510D-3D00-4C25-A259-A6860F7C0D27}" presName="node" presStyleLbl="node1" presStyleIdx="2" presStyleCnt="4" custLinFactY="9657" custLinFactNeighborX="-47555" custLinFactNeighborY="100000">
        <dgm:presLayoutVars>
          <dgm:bulletEnabled val="1"/>
        </dgm:presLayoutVars>
      </dgm:prSet>
      <dgm:spPr/>
    </dgm:pt>
    <dgm:pt modelId="{3B5EFA8B-13A4-4D3D-887E-B37BD0BD8C02}" type="pres">
      <dgm:prSet presAssocID="{E1C6B429-1D83-47BA-9272-2EE77208364D}" presName="sibTrans" presStyleCnt="0"/>
      <dgm:spPr/>
    </dgm:pt>
    <dgm:pt modelId="{E6A53739-01B2-4455-9B78-DDD389F169F6}" type="pres">
      <dgm:prSet presAssocID="{A3B1BC4E-DE6F-4B71-8DDE-C0A6AAFFE139}" presName="node" presStyleLbl="node1" presStyleIdx="3" presStyleCnt="4" custLinFactY="-19298" custLinFactNeighborX="-47555" custLinFactNeighborY="-100000">
        <dgm:presLayoutVars>
          <dgm:bulletEnabled val="1"/>
        </dgm:presLayoutVars>
      </dgm:prSet>
      <dgm:spPr/>
    </dgm:pt>
  </dgm:ptLst>
  <dgm:cxnLst>
    <dgm:cxn modelId="{A616390D-BA35-463D-8E2F-9607242A867A}" type="presOf" srcId="{ACC7E063-0BCC-4807-98EE-7825EC44A010}" destId="{B5C75ED2-EDFE-4050-97F1-C9D5348FD079}" srcOrd="0" destOrd="0" presId="urn:microsoft.com/office/officeart/2005/8/layout/default"/>
    <dgm:cxn modelId="{71CC611F-C947-4683-BC7D-A6A6B559660A}" srcId="{B7457F23-3600-4D53-859C-8DD111767A53}" destId="{0EDBB4BB-1C67-4B9D-B9F8-09E8DC6D6E3E}" srcOrd="1" destOrd="0" parTransId="{FFC570E9-A87B-4E15-9DE6-CA5B1FF8AB14}" sibTransId="{4C7D53C4-DBBA-49B2-B31A-1232A1448C64}"/>
    <dgm:cxn modelId="{D5AB3683-8772-4BAC-AD42-A7547C234FD4}" srcId="{B7457F23-3600-4D53-859C-8DD111767A53}" destId="{A3B1BC4E-DE6F-4B71-8DDE-C0A6AAFFE139}" srcOrd="3" destOrd="0" parTransId="{784ACF2B-2EEE-4407-A283-BCCC21781C08}" sibTransId="{F6EB07AB-314F-427F-ABDC-D0E2D0B77CFB}"/>
    <dgm:cxn modelId="{FDA7D389-B4D0-4479-8930-2DB0A83185FD}" type="presOf" srcId="{A3B1BC4E-DE6F-4B71-8DDE-C0A6AAFFE139}" destId="{E6A53739-01B2-4455-9B78-DDD389F169F6}" srcOrd="0" destOrd="0" presId="urn:microsoft.com/office/officeart/2005/8/layout/default"/>
    <dgm:cxn modelId="{0B31C2BA-6095-4D92-9430-4D6119D28A85}" type="presOf" srcId="{0C50510D-3D00-4C25-A259-A6860F7C0D27}" destId="{0340892B-A743-497B-9F6A-D0C67A4DFB7D}" srcOrd="0" destOrd="0" presId="urn:microsoft.com/office/officeart/2005/8/layout/default"/>
    <dgm:cxn modelId="{EF90D9C9-A2F2-4281-90F3-42D85C77AB20}" type="presOf" srcId="{B7457F23-3600-4D53-859C-8DD111767A53}" destId="{281E7AC0-7028-41F5-9BEB-875A979FD945}" srcOrd="0" destOrd="0" presId="urn:microsoft.com/office/officeart/2005/8/layout/default"/>
    <dgm:cxn modelId="{7D3C2EDD-F285-474A-9DB6-5586ECF210F9}" type="presOf" srcId="{0EDBB4BB-1C67-4B9D-B9F8-09E8DC6D6E3E}" destId="{A983D760-5FF9-483F-9677-09B394514315}" srcOrd="0" destOrd="0" presId="urn:microsoft.com/office/officeart/2005/8/layout/default"/>
    <dgm:cxn modelId="{CC4397E3-E57F-4415-8537-AFB42E7BC768}" srcId="{B7457F23-3600-4D53-859C-8DD111767A53}" destId="{ACC7E063-0BCC-4807-98EE-7825EC44A010}" srcOrd="0" destOrd="0" parTransId="{51DE5474-ADE2-47F2-960F-86B3D495B10E}" sibTransId="{7460DFDA-10CD-4187-8BF1-ABA9E825E193}"/>
    <dgm:cxn modelId="{AE6DA5FD-EA8A-4F20-B8C1-7C84B8198FE3}" srcId="{B7457F23-3600-4D53-859C-8DD111767A53}" destId="{0C50510D-3D00-4C25-A259-A6860F7C0D27}" srcOrd="2" destOrd="0" parTransId="{4467DC00-CFC2-4109-9F63-BDC848A720EB}" sibTransId="{E1C6B429-1D83-47BA-9272-2EE77208364D}"/>
    <dgm:cxn modelId="{E1DF3237-9E56-4093-B83A-87886FA6232C}" type="presParOf" srcId="{281E7AC0-7028-41F5-9BEB-875A979FD945}" destId="{B5C75ED2-EDFE-4050-97F1-C9D5348FD079}" srcOrd="0" destOrd="0" presId="urn:microsoft.com/office/officeart/2005/8/layout/default"/>
    <dgm:cxn modelId="{FC082731-02C3-4FEB-B565-8D0E26CFD7C1}" type="presParOf" srcId="{281E7AC0-7028-41F5-9BEB-875A979FD945}" destId="{7BE81EDB-0E88-4789-8102-F1CB5E873A5F}" srcOrd="1" destOrd="0" presId="urn:microsoft.com/office/officeart/2005/8/layout/default"/>
    <dgm:cxn modelId="{80E38071-60FA-40E2-B143-C216ED8BB2C7}" type="presParOf" srcId="{281E7AC0-7028-41F5-9BEB-875A979FD945}" destId="{A983D760-5FF9-483F-9677-09B394514315}" srcOrd="2" destOrd="0" presId="urn:microsoft.com/office/officeart/2005/8/layout/default"/>
    <dgm:cxn modelId="{FA8A0C2B-D690-47A7-B4B3-5A8B870BBED9}" type="presParOf" srcId="{281E7AC0-7028-41F5-9BEB-875A979FD945}" destId="{6D1B0423-4790-4625-9E49-B2CC39B970FD}" srcOrd="3" destOrd="0" presId="urn:microsoft.com/office/officeart/2005/8/layout/default"/>
    <dgm:cxn modelId="{96FB9A31-1A3E-4B90-A12A-41F3F8B05025}" type="presParOf" srcId="{281E7AC0-7028-41F5-9BEB-875A979FD945}" destId="{0340892B-A743-497B-9F6A-D0C67A4DFB7D}" srcOrd="4" destOrd="0" presId="urn:microsoft.com/office/officeart/2005/8/layout/default"/>
    <dgm:cxn modelId="{C8368AC5-E4E1-4C8F-A9A4-4E20C0427B12}" type="presParOf" srcId="{281E7AC0-7028-41F5-9BEB-875A979FD945}" destId="{3B5EFA8B-13A4-4D3D-887E-B37BD0BD8C02}" srcOrd="5" destOrd="0" presId="urn:microsoft.com/office/officeart/2005/8/layout/default"/>
    <dgm:cxn modelId="{3C3453D1-4E5E-4A60-81CB-45045B0CD9ED}" type="presParOf" srcId="{281E7AC0-7028-41F5-9BEB-875A979FD945}" destId="{E6A53739-01B2-4455-9B78-DDD389F169F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894743-AB32-4748-88A4-EC699FBDB4A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BE0D39-DD94-4997-8478-853C49C3B32D}">
      <dgm:prSet phldrT="[Text]"/>
      <dgm:spPr/>
      <dgm:t>
        <a:bodyPr/>
        <a:lstStyle/>
        <a:p>
          <a:r>
            <a:rPr lang="en-US" dirty="0"/>
            <a:t>26</a:t>
          </a:r>
        </a:p>
      </dgm:t>
    </dgm:pt>
    <dgm:pt modelId="{2C63546A-4711-40FA-8D31-63624BFDBE54}" type="parTrans" cxnId="{F7A844BA-C4F6-42D5-88A2-1A3818A5B458}">
      <dgm:prSet/>
      <dgm:spPr/>
      <dgm:t>
        <a:bodyPr/>
        <a:lstStyle/>
        <a:p>
          <a:endParaRPr lang="en-US"/>
        </a:p>
      </dgm:t>
    </dgm:pt>
    <dgm:pt modelId="{7C045DBD-B111-4479-8151-122E50BD20AC}" type="sibTrans" cxnId="{F7A844BA-C4F6-42D5-88A2-1A3818A5B458}">
      <dgm:prSet/>
      <dgm:spPr/>
      <dgm:t>
        <a:bodyPr/>
        <a:lstStyle/>
        <a:p>
          <a:endParaRPr lang="en-US"/>
        </a:p>
      </dgm:t>
    </dgm:pt>
    <dgm:pt modelId="{B895B875-22FE-4383-90E7-F2188E8F5CAC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Professional component (Split Billing)</a:t>
          </a:r>
        </a:p>
      </dgm:t>
    </dgm:pt>
    <dgm:pt modelId="{BB968780-FDDE-472C-90E1-653FB36AC849}" type="parTrans" cxnId="{78152B14-DBD7-4B98-A04A-4B10EB574D6D}">
      <dgm:prSet/>
      <dgm:spPr/>
      <dgm:t>
        <a:bodyPr/>
        <a:lstStyle/>
        <a:p>
          <a:endParaRPr lang="en-US"/>
        </a:p>
      </dgm:t>
    </dgm:pt>
    <dgm:pt modelId="{B821FC59-2ECC-448B-B83F-32A621FF4D6F}" type="sibTrans" cxnId="{78152B14-DBD7-4B98-A04A-4B10EB574D6D}">
      <dgm:prSet/>
      <dgm:spPr/>
      <dgm:t>
        <a:bodyPr/>
        <a:lstStyle/>
        <a:p>
          <a:endParaRPr lang="en-US"/>
        </a:p>
      </dgm:t>
    </dgm:pt>
    <dgm:pt modelId="{CF041E45-1E98-4B37-9625-4EEA80E16AEA}">
      <dgm:prSet phldrT="[Text]"/>
      <dgm:spPr/>
      <dgm:t>
        <a:bodyPr/>
        <a:lstStyle/>
        <a:p>
          <a:r>
            <a:rPr lang="en-US" dirty="0"/>
            <a:t>90</a:t>
          </a:r>
        </a:p>
      </dgm:t>
    </dgm:pt>
    <dgm:pt modelId="{8E5DED39-F29E-4B1A-B34B-B6E4537BE9EC}" type="parTrans" cxnId="{93BBFD9E-D9BF-4921-B753-D32628C66E34}">
      <dgm:prSet/>
      <dgm:spPr/>
      <dgm:t>
        <a:bodyPr/>
        <a:lstStyle/>
        <a:p>
          <a:endParaRPr lang="en-US"/>
        </a:p>
      </dgm:t>
    </dgm:pt>
    <dgm:pt modelId="{D2433006-3EC7-4A27-87CD-825C36E21936}" type="sibTrans" cxnId="{93BBFD9E-D9BF-4921-B753-D32628C66E34}">
      <dgm:prSet/>
      <dgm:spPr/>
      <dgm:t>
        <a:bodyPr/>
        <a:lstStyle/>
        <a:p>
          <a:endParaRPr lang="en-US"/>
        </a:p>
      </dgm:t>
    </dgm:pt>
    <dgm:pt modelId="{A8EA92D9-E74C-40EC-97F2-F41A16C7337E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Used when service is performed by an outside laboratory but billed by another provider. Only specified providers may use this modifier</a:t>
          </a:r>
        </a:p>
      </dgm:t>
    </dgm:pt>
    <dgm:pt modelId="{F906C5DB-AC6C-48B9-A7FE-D0B32C8CE0D8}" type="parTrans" cxnId="{C2642768-7400-4E4B-AFE3-5220457DC90F}">
      <dgm:prSet/>
      <dgm:spPr/>
      <dgm:t>
        <a:bodyPr/>
        <a:lstStyle/>
        <a:p>
          <a:endParaRPr lang="en-US"/>
        </a:p>
      </dgm:t>
    </dgm:pt>
    <dgm:pt modelId="{54AB8158-AAA8-487C-8EE0-1C2E8EA4DEDE}" type="sibTrans" cxnId="{C2642768-7400-4E4B-AFE3-5220457DC90F}">
      <dgm:prSet/>
      <dgm:spPr/>
      <dgm:t>
        <a:bodyPr/>
        <a:lstStyle/>
        <a:p>
          <a:endParaRPr lang="en-US"/>
        </a:p>
      </dgm:t>
    </dgm:pt>
    <dgm:pt modelId="{DEBBB8F5-8E96-40BD-B905-DF2C0DD24DDC}">
      <dgm:prSet phldrT="[Text]"/>
      <dgm:spPr/>
      <dgm:t>
        <a:bodyPr/>
        <a:lstStyle/>
        <a:p>
          <a:r>
            <a:rPr lang="en-US" dirty="0"/>
            <a:t>99</a:t>
          </a:r>
        </a:p>
      </dgm:t>
    </dgm:pt>
    <dgm:pt modelId="{50C1C5A4-359F-4444-9EBC-1E05286C5F20}" type="parTrans" cxnId="{80DCD5F2-7238-4813-A810-98A37B792EBD}">
      <dgm:prSet/>
      <dgm:spPr/>
      <dgm:t>
        <a:bodyPr/>
        <a:lstStyle/>
        <a:p>
          <a:endParaRPr lang="en-US"/>
        </a:p>
      </dgm:t>
    </dgm:pt>
    <dgm:pt modelId="{24822741-3212-4D80-9563-CAF5E445A90E}" type="sibTrans" cxnId="{80DCD5F2-7238-4813-A810-98A37B792EBD}">
      <dgm:prSet/>
      <dgm:spPr/>
      <dgm:t>
        <a:bodyPr/>
        <a:lstStyle/>
        <a:p>
          <a:endParaRPr lang="en-US"/>
        </a:p>
      </dgm:t>
    </dgm:pt>
    <dgm:pt modelId="{A288EA38-45BB-411D-BEFE-2703FBD08417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Used when two or more modifiers are necessary to define the procedure. The multiple modifiers used must be explained in the Remarks field (Box 80)/Additional Claim Information field (Box 19) of the claim.</a:t>
          </a:r>
        </a:p>
      </dgm:t>
    </dgm:pt>
    <dgm:pt modelId="{8A87E577-3D4D-442C-858D-74A191A4F59B}" type="parTrans" cxnId="{604673ED-9AAF-4819-A766-64030815E01E}">
      <dgm:prSet/>
      <dgm:spPr/>
      <dgm:t>
        <a:bodyPr/>
        <a:lstStyle/>
        <a:p>
          <a:endParaRPr lang="en-US"/>
        </a:p>
      </dgm:t>
    </dgm:pt>
    <dgm:pt modelId="{B90CE1CA-340A-4519-A091-6C39069C9C33}" type="sibTrans" cxnId="{604673ED-9AAF-4819-A766-64030815E01E}">
      <dgm:prSet/>
      <dgm:spPr/>
      <dgm:t>
        <a:bodyPr/>
        <a:lstStyle/>
        <a:p>
          <a:endParaRPr lang="en-US"/>
        </a:p>
      </dgm:t>
    </dgm:pt>
    <dgm:pt modelId="{1E6D6CA9-5C74-4861-BA42-CEC6C374E813}">
      <dgm:prSet/>
      <dgm:spPr/>
      <dgm:t>
        <a:bodyPr/>
        <a:lstStyle/>
        <a:p>
          <a:r>
            <a:rPr lang="en-US" dirty="0"/>
            <a:t>TC</a:t>
          </a:r>
        </a:p>
      </dgm:t>
    </dgm:pt>
    <dgm:pt modelId="{11B93D70-FFE7-4A80-8620-C6C64F239E3C}" type="parTrans" cxnId="{0EA19ABC-C05C-43D1-BB07-E28BF39E8935}">
      <dgm:prSet/>
      <dgm:spPr/>
      <dgm:t>
        <a:bodyPr/>
        <a:lstStyle/>
        <a:p>
          <a:endParaRPr lang="en-US"/>
        </a:p>
      </dgm:t>
    </dgm:pt>
    <dgm:pt modelId="{49A2194C-ADA9-4278-91ED-0B97AFDF41E7}" type="sibTrans" cxnId="{0EA19ABC-C05C-43D1-BB07-E28BF39E8935}">
      <dgm:prSet/>
      <dgm:spPr/>
      <dgm:t>
        <a:bodyPr/>
        <a:lstStyle/>
        <a:p>
          <a:endParaRPr lang="en-US"/>
        </a:p>
      </dgm:t>
    </dgm:pt>
    <dgm:pt modelId="{86503691-020C-4F19-84F0-ABEF1133DB6A}">
      <dgm:prSet/>
      <dgm:spPr/>
      <dgm:t>
        <a:bodyPr/>
        <a:lstStyle/>
        <a:p>
          <a:r>
            <a:rPr lang="en-US" dirty="0"/>
            <a:t>QW</a:t>
          </a:r>
        </a:p>
      </dgm:t>
    </dgm:pt>
    <dgm:pt modelId="{781CC5E6-66D5-4723-9E04-63D0BCB79BBD}" type="parTrans" cxnId="{88875EF9-21B8-4E9C-AE83-4C6B07469BC0}">
      <dgm:prSet/>
      <dgm:spPr/>
      <dgm:t>
        <a:bodyPr/>
        <a:lstStyle/>
        <a:p>
          <a:endParaRPr lang="en-US"/>
        </a:p>
      </dgm:t>
    </dgm:pt>
    <dgm:pt modelId="{47042F7D-A724-448D-9919-D68741D6084D}" type="sibTrans" cxnId="{88875EF9-21B8-4E9C-AE83-4C6B07469BC0}">
      <dgm:prSet/>
      <dgm:spPr/>
      <dgm:t>
        <a:bodyPr/>
        <a:lstStyle/>
        <a:p>
          <a:endParaRPr lang="en-US"/>
        </a:p>
      </dgm:t>
    </dgm:pt>
    <dgm:pt modelId="{EBA899A6-A952-4C5C-B632-092CF973F6FA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Technical Component </a:t>
          </a:r>
        </a:p>
      </dgm:t>
    </dgm:pt>
    <dgm:pt modelId="{DBAC3EB8-C76B-4524-A2FA-6ACEAA08CBE0}" type="parTrans" cxnId="{3B34C5C1-2365-496F-BE74-CD5EE3C8F97A}">
      <dgm:prSet/>
      <dgm:spPr/>
      <dgm:t>
        <a:bodyPr/>
        <a:lstStyle/>
        <a:p>
          <a:endParaRPr lang="en-US"/>
        </a:p>
      </dgm:t>
    </dgm:pt>
    <dgm:pt modelId="{3C51C218-7E7A-40E8-9157-96098AA465F1}" type="sibTrans" cxnId="{3B34C5C1-2365-496F-BE74-CD5EE3C8F97A}">
      <dgm:prSet/>
      <dgm:spPr/>
      <dgm:t>
        <a:bodyPr/>
        <a:lstStyle/>
        <a:p>
          <a:endParaRPr lang="en-US"/>
        </a:p>
      </dgm:t>
    </dgm:pt>
    <dgm:pt modelId="{C3CDB734-D324-4311-A731-02B6E36F30F4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CLIA waived tests; indicates that the provider is performing testing for the procedure with the use of a specific test kit from manufacturers identified by the Centers for Medicare &amp; Medicaid Services (CMS). </a:t>
          </a:r>
        </a:p>
      </dgm:t>
    </dgm:pt>
    <dgm:pt modelId="{B4CF2628-448C-40CC-9F62-A5C815711709}" type="parTrans" cxnId="{BE1711D7-05A7-457D-A6A0-B49FDC53F307}">
      <dgm:prSet/>
      <dgm:spPr/>
      <dgm:t>
        <a:bodyPr/>
        <a:lstStyle/>
        <a:p>
          <a:endParaRPr lang="en-US"/>
        </a:p>
      </dgm:t>
    </dgm:pt>
    <dgm:pt modelId="{A78DBD0A-8572-4077-ABA5-3B3C96D69781}" type="sibTrans" cxnId="{BE1711D7-05A7-457D-A6A0-B49FDC53F307}">
      <dgm:prSet/>
      <dgm:spPr/>
      <dgm:t>
        <a:bodyPr/>
        <a:lstStyle/>
        <a:p>
          <a:endParaRPr lang="en-US"/>
        </a:p>
      </dgm:t>
    </dgm:pt>
    <dgm:pt modelId="{A0B19065-7D91-4BE3-91A5-72662A4EA6CD}" type="pres">
      <dgm:prSet presAssocID="{87894743-AB32-4748-88A4-EC699FBDB4A4}" presName="linearFlow" presStyleCnt="0">
        <dgm:presLayoutVars>
          <dgm:dir/>
          <dgm:animLvl val="lvl"/>
          <dgm:resizeHandles val="exact"/>
        </dgm:presLayoutVars>
      </dgm:prSet>
      <dgm:spPr/>
    </dgm:pt>
    <dgm:pt modelId="{4C894E2B-F7F6-40B3-ACB5-89B5590C50BE}" type="pres">
      <dgm:prSet presAssocID="{62BE0D39-DD94-4997-8478-853C49C3B32D}" presName="composite" presStyleCnt="0"/>
      <dgm:spPr/>
    </dgm:pt>
    <dgm:pt modelId="{681CDD9A-EEB0-4D93-B0B5-C27544523D2C}" type="pres">
      <dgm:prSet presAssocID="{62BE0D39-DD94-4997-8478-853C49C3B32D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DE09C412-4404-4995-8FC5-C3869CF8F0FD}" type="pres">
      <dgm:prSet presAssocID="{62BE0D39-DD94-4997-8478-853C49C3B32D}" presName="descendantText" presStyleLbl="alignAcc1" presStyleIdx="0" presStyleCnt="5" custLinFactNeighborX="-4" custLinFactNeighborY="-1833">
        <dgm:presLayoutVars>
          <dgm:bulletEnabled val="1"/>
        </dgm:presLayoutVars>
      </dgm:prSet>
      <dgm:spPr/>
    </dgm:pt>
    <dgm:pt modelId="{F1BA4500-B623-47BE-8564-E109FED7D51A}" type="pres">
      <dgm:prSet presAssocID="{7C045DBD-B111-4479-8151-122E50BD20AC}" presName="sp" presStyleCnt="0"/>
      <dgm:spPr/>
    </dgm:pt>
    <dgm:pt modelId="{6CAEB7D0-F4A4-4D81-A262-B898FD0142C1}" type="pres">
      <dgm:prSet presAssocID="{1E6D6CA9-5C74-4861-BA42-CEC6C374E813}" presName="composite" presStyleCnt="0"/>
      <dgm:spPr/>
    </dgm:pt>
    <dgm:pt modelId="{ED43935B-3277-4ED2-A0E5-777278CC69E1}" type="pres">
      <dgm:prSet presAssocID="{1E6D6CA9-5C74-4861-BA42-CEC6C374E813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112A176B-3203-4E1C-A461-2331DEB68CF4}" type="pres">
      <dgm:prSet presAssocID="{1E6D6CA9-5C74-4861-BA42-CEC6C374E813}" presName="descendantText" presStyleLbl="alignAcc1" presStyleIdx="1" presStyleCnt="5">
        <dgm:presLayoutVars>
          <dgm:bulletEnabled val="1"/>
        </dgm:presLayoutVars>
      </dgm:prSet>
      <dgm:spPr/>
    </dgm:pt>
    <dgm:pt modelId="{D997AECE-08DA-4947-B417-7623EE72C30D}" type="pres">
      <dgm:prSet presAssocID="{49A2194C-ADA9-4278-91ED-0B97AFDF41E7}" presName="sp" presStyleCnt="0"/>
      <dgm:spPr/>
    </dgm:pt>
    <dgm:pt modelId="{DC061214-E4A8-4850-ACFF-CF72585B58D0}" type="pres">
      <dgm:prSet presAssocID="{86503691-020C-4F19-84F0-ABEF1133DB6A}" presName="composite" presStyleCnt="0"/>
      <dgm:spPr/>
    </dgm:pt>
    <dgm:pt modelId="{DC9311D3-DD05-495C-8D9C-B392003612D5}" type="pres">
      <dgm:prSet presAssocID="{86503691-020C-4F19-84F0-ABEF1133DB6A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AC292F95-0952-4DA2-91DE-2752BD4C391B}" type="pres">
      <dgm:prSet presAssocID="{86503691-020C-4F19-84F0-ABEF1133DB6A}" presName="descendantText" presStyleLbl="alignAcc1" presStyleIdx="2" presStyleCnt="5">
        <dgm:presLayoutVars>
          <dgm:bulletEnabled val="1"/>
        </dgm:presLayoutVars>
      </dgm:prSet>
      <dgm:spPr/>
    </dgm:pt>
    <dgm:pt modelId="{22428B74-7373-46FB-85A5-9977DF8B2C84}" type="pres">
      <dgm:prSet presAssocID="{47042F7D-A724-448D-9919-D68741D6084D}" presName="sp" presStyleCnt="0"/>
      <dgm:spPr/>
    </dgm:pt>
    <dgm:pt modelId="{F9AFDF02-A7DB-4CAE-B46F-65AF061B21D6}" type="pres">
      <dgm:prSet presAssocID="{CF041E45-1E98-4B37-9625-4EEA80E16AEA}" presName="composite" presStyleCnt="0"/>
      <dgm:spPr/>
    </dgm:pt>
    <dgm:pt modelId="{F45245FA-2C9B-41F5-97B4-99EA21A83A05}" type="pres">
      <dgm:prSet presAssocID="{CF041E45-1E98-4B37-9625-4EEA80E16AEA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0653B18E-1B0D-4541-9475-DF9168D40BBD}" type="pres">
      <dgm:prSet presAssocID="{CF041E45-1E98-4B37-9625-4EEA80E16AEA}" presName="descendantText" presStyleLbl="alignAcc1" presStyleIdx="3" presStyleCnt="5">
        <dgm:presLayoutVars>
          <dgm:bulletEnabled val="1"/>
        </dgm:presLayoutVars>
      </dgm:prSet>
      <dgm:spPr/>
    </dgm:pt>
    <dgm:pt modelId="{17C9E626-AF98-404C-863E-189B097B217D}" type="pres">
      <dgm:prSet presAssocID="{D2433006-3EC7-4A27-87CD-825C36E21936}" presName="sp" presStyleCnt="0"/>
      <dgm:spPr/>
    </dgm:pt>
    <dgm:pt modelId="{E787BB58-14F3-4359-A23A-42CB8155322E}" type="pres">
      <dgm:prSet presAssocID="{DEBBB8F5-8E96-40BD-B905-DF2C0DD24DDC}" presName="composite" presStyleCnt="0"/>
      <dgm:spPr/>
    </dgm:pt>
    <dgm:pt modelId="{FA7FEF6C-6A97-420F-9939-673381D5C39D}" type="pres">
      <dgm:prSet presAssocID="{DEBBB8F5-8E96-40BD-B905-DF2C0DD24DDC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36289A86-7D84-4ADD-9C8D-88B7DC0A4069}" type="pres">
      <dgm:prSet presAssocID="{DEBBB8F5-8E96-40BD-B905-DF2C0DD24DDC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C50CB405-7468-4D30-8639-12FC190681C0}" type="presOf" srcId="{86503691-020C-4F19-84F0-ABEF1133DB6A}" destId="{DC9311D3-DD05-495C-8D9C-B392003612D5}" srcOrd="0" destOrd="0" presId="urn:microsoft.com/office/officeart/2005/8/layout/chevron2"/>
    <dgm:cxn modelId="{78152B14-DBD7-4B98-A04A-4B10EB574D6D}" srcId="{62BE0D39-DD94-4997-8478-853C49C3B32D}" destId="{B895B875-22FE-4383-90E7-F2188E8F5CAC}" srcOrd="0" destOrd="0" parTransId="{BB968780-FDDE-472C-90E1-653FB36AC849}" sibTransId="{B821FC59-2ECC-448B-B83F-32A621FF4D6F}"/>
    <dgm:cxn modelId="{F0197C18-3CAB-4A9E-9ECD-C8B684A4554F}" type="presOf" srcId="{B895B875-22FE-4383-90E7-F2188E8F5CAC}" destId="{DE09C412-4404-4995-8FC5-C3869CF8F0FD}" srcOrd="0" destOrd="0" presId="urn:microsoft.com/office/officeart/2005/8/layout/chevron2"/>
    <dgm:cxn modelId="{F8839C26-9DB7-47C1-8906-D1F6E9506A89}" type="presOf" srcId="{1E6D6CA9-5C74-4861-BA42-CEC6C374E813}" destId="{ED43935B-3277-4ED2-A0E5-777278CC69E1}" srcOrd="0" destOrd="0" presId="urn:microsoft.com/office/officeart/2005/8/layout/chevron2"/>
    <dgm:cxn modelId="{A43E7E32-1128-4977-BEB2-2B3B330E12D4}" type="presOf" srcId="{C3CDB734-D324-4311-A731-02B6E36F30F4}" destId="{AC292F95-0952-4DA2-91DE-2752BD4C391B}" srcOrd="0" destOrd="0" presId="urn:microsoft.com/office/officeart/2005/8/layout/chevron2"/>
    <dgm:cxn modelId="{FA82BA43-CD8A-462F-9200-7AEA37A1D89E}" type="presOf" srcId="{CF041E45-1E98-4B37-9625-4EEA80E16AEA}" destId="{F45245FA-2C9B-41F5-97B4-99EA21A83A05}" srcOrd="0" destOrd="0" presId="urn:microsoft.com/office/officeart/2005/8/layout/chevron2"/>
    <dgm:cxn modelId="{C2642768-7400-4E4B-AFE3-5220457DC90F}" srcId="{CF041E45-1E98-4B37-9625-4EEA80E16AEA}" destId="{A8EA92D9-E74C-40EC-97F2-F41A16C7337E}" srcOrd="0" destOrd="0" parTransId="{F906C5DB-AC6C-48B9-A7FE-D0B32C8CE0D8}" sibTransId="{54AB8158-AAA8-487C-8EE0-1C2E8EA4DEDE}"/>
    <dgm:cxn modelId="{BA2EB57A-0D7B-4F4F-B50E-B19C74D1FBED}" type="presOf" srcId="{A8EA92D9-E74C-40EC-97F2-F41A16C7337E}" destId="{0653B18E-1B0D-4541-9475-DF9168D40BBD}" srcOrd="0" destOrd="0" presId="urn:microsoft.com/office/officeart/2005/8/layout/chevron2"/>
    <dgm:cxn modelId="{93BBFD9E-D9BF-4921-B753-D32628C66E34}" srcId="{87894743-AB32-4748-88A4-EC699FBDB4A4}" destId="{CF041E45-1E98-4B37-9625-4EEA80E16AEA}" srcOrd="3" destOrd="0" parTransId="{8E5DED39-F29E-4B1A-B34B-B6E4537BE9EC}" sibTransId="{D2433006-3EC7-4A27-87CD-825C36E21936}"/>
    <dgm:cxn modelId="{0BF816B0-0076-4855-B484-D57644637886}" type="presOf" srcId="{EBA899A6-A952-4C5C-B632-092CF973F6FA}" destId="{112A176B-3203-4E1C-A461-2331DEB68CF4}" srcOrd="0" destOrd="0" presId="urn:microsoft.com/office/officeart/2005/8/layout/chevron2"/>
    <dgm:cxn modelId="{C65383B4-2EFA-480A-A834-73BD885F6F82}" type="presOf" srcId="{A288EA38-45BB-411D-BEFE-2703FBD08417}" destId="{36289A86-7D84-4ADD-9C8D-88B7DC0A4069}" srcOrd="0" destOrd="0" presId="urn:microsoft.com/office/officeart/2005/8/layout/chevron2"/>
    <dgm:cxn modelId="{F7A844BA-C4F6-42D5-88A2-1A3818A5B458}" srcId="{87894743-AB32-4748-88A4-EC699FBDB4A4}" destId="{62BE0D39-DD94-4997-8478-853C49C3B32D}" srcOrd="0" destOrd="0" parTransId="{2C63546A-4711-40FA-8D31-63624BFDBE54}" sibTransId="{7C045DBD-B111-4479-8151-122E50BD20AC}"/>
    <dgm:cxn modelId="{5C89A6BB-BF5A-479C-8451-E0E96FACCFA9}" type="presOf" srcId="{62BE0D39-DD94-4997-8478-853C49C3B32D}" destId="{681CDD9A-EEB0-4D93-B0B5-C27544523D2C}" srcOrd="0" destOrd="0" presId="urn:microsoft.com/office/officeart/2005/8/layout/chevron2"/>
    <dgm:cxn modelId="{0EA19ABC-C05C-43D1-BB07-E28BF39E8935}" srcId="{87894743-AB32-4748-88A4-EC699FBDB4A4}" destId="{1E6D6CA9-5C74-4861-BA42-CEC6C374E813}" srcOrd="1" destOrd="0" parTransId="{11B93D70-FFE7-4A80-8620-C6C64F239E3C}" sibTransId="{49A2194C-ADA9-4278-91ED-0B97AFDF41E7}"/>
    <dgm:cxn modelId="{3B34C5C1-2365-496F-BE74-CD5EE3C8F97A}" srcId="{1E6D6CA9-5C74-4861-BA42-CEC6C374E813}" destId="{EBA899A6-A952-4C5C-B632-092CF973F6FA}" srcOrd="0" destOrd="0" parTransId="{DBAC3EB8-C76B-4524-A2FA-6ACEAA08CBE0}" sibTransId="{3C51C218-7E7A-40E8-9157-96098AA465F1}"/>
    <dgm:cxn modelId="{5D5C5FC2-8B62-46C3-8E53-9ED627D66FE2}" type="presOf" srcId="{DEBBB8F5-8E96-40BD-B905-DF2C0DD24DDC}" destId="{FA7FEF6C-6A97-420F-9939-673381D5C39D}" srcOrd="0" destOrd="0" presId="urn:microsoft.com/office/officeart/2005/8/layout/chevron2"/>
    <dgm:cxn modelId="{E0508FD1-FCFC-44F3-9A91-8FE66C77B9AB}" type="presOf" srcId="{87894743-AB32-4748-88A4-EC699FBDB4A4}" destId="{A0B19065-7D91-4BE3-91A5-72662A4EA6CD}" srcOrd="0" destOrd="0" presId="urn:microsoft.com/office/officeart/2005/8/layout/chevron2"/>
    <dgm:cxn modelId="{BE1711D7-05A7-457D-A6A0-B49FDC53F307}" srcId="{86503691-020C-4F19-84F0-ABEF1133DB6A}" destId="{C3CDB734-D324-4311-A731-02B6E36F30F4}" srcOrd="0" destOrd="0" parTransId="{B4CF2628-448C-40CC-9F62-A5C815711709}" sibTransId="{A78DBD0A-8572-4077-ABA5-3B3C96D69781}"/>
    <dgm:cxn modelId="{604673ED-9AAF-4819-A766-64030815E01E}" srcId="{DEBBB8F5-8E96-40BD-B905-DF2C0DD24DDC}" destId="{A288EA38-45BB-411D-BEFE-2703FBD08417}" srcOrd="0" destOrd="0" parTransId="{8A87E577-3D4D-442C-858D-74A191A4F59B}" sibTransId="{B90CE1CA-340A-4519-A091-6C39069C9C33}"/>
    <dgm:cxn modelId="{80DCD5F2-7238-4813-A810-98A37B792EBD}" srcId="{87894743-AB32-4748-88A4-EC699FBDB4A4}" destId="{DEBBB8F5-8E96-40BD-B905-DF2C0DD24DDC}" srcOrd="4" destOrd="0" parTransId="{50C1C5A4-359F-4444-9EBC-1E05286C5F20}" sibTransId="{24822741-3212-4D80-9563-CAF5E445A90E}"/>
    <dgm:cxn modelId="{88875EF9-21B8-4E9C-AE83-4C6B07469BC0}" srcId="{87894743-AB32-4748-88A4-EC699FBDB4A4}" destId="{86503691-020C-4F19-84F0-ABEF1133DB6A}" srcOrd="2" destOrd="0" parTransId="{781CC5E6-66D5-4723-9E04-63D0BCB79BBD}" sibTransId="{47042F7D-A724-448D-9919-D68741D6084D}"/>
    <dgm:cxn modelId="{7345670B-6CB6-47B6-8610-9C0D5126A5C7}" type="presParOf" srcId="{A0B19065-7D91-4BE3-91A5-72662A4EA6CD}" destId="{4C894E2B-F7F6-40B3-ACB5-89B5590C50BE}" srcOrd="0" destOrd="0" presId="urn:microsoft.com/office/officeart/2005/8/layout/chevron2"/>
    <dgm:cxn modelId="{D8C3B117-1EA6-4FB2-B934-A03B00BCE810}" type="presParOf" srcId="{4C894E2B-F7F6-40B3-ACB5-89B5590C50BE}" destId="{681CDD9A-EEB0-4D93-B0B5-C27544523D2C}" srcOrd="0" destOrd="0" presId="urn:microsoft.com/office/officeart/2005/8/layout/chevron2"/>
    <dgm:cxn modelId="{78C00714-5EB9-4987-8C7C-867B2DD3A232}" type="presParOf" srcId="{4C894E2B-F7F6-40B3-ACB5-89B5590C50BE}" destId="{DE09C412-4404-4995-8FC5-C3869CF8F0FD}" srcOrd="1" destOrd="0" presId="urn:microsoft.com/office/officeart/2005/8/layout/chevron2"/>
    <dgm:cxn modelId="{F0894088-CE63-4BBC-9707-9A04972CA431}" type="presParOf" srcId="{A0B19065-7D91-4BE3-91A5-72662A4EA6CD}" destId="{F1BA4500-B623-47BE-8564-E109FED7D51A}" srcOrd="1" destOrd="0" presId="urn:microsoft.com/office/officeart/2005/8/layout/chevron2"/>
    <dgm:cxn modelId="{C05D383B-5117-4802-8409-6FEE87EFD8A0}" type="presParOf" srcId="{A0B19065-7D91-4BE3-91A5-72662A4EA6CD}" destId="{6CAEB7D0-F4A4-4D81-A262-B898FD0142C1}" srcOrd="2" destOrd="0" presId="urn:microsoft.com/office/officeart/2005/8/layout/chevron2"/>
    <dgm:cxn modelId="{F0EA5E55-9DDB-4046-9626-61B42C775E80}" type="presParOf" srcId="{6CAEB7D0-F4A4-4D81-A262-B898FD0142C1}" destId="{ED43935B-3277-4ED2-A0E5-777278CC69E1}" srcOrd="0" destOrd="0" presId="urn:microsoft.com/office/officeart/2005/8/layout/chevron2"/>
    <dgm:cxn modelId="{2322EC69-FB04-4429-924B-2A11079CDCAF}" type="presParOf" srcId="{6CAEB7D0-F4A4-4D81-A262-B898FD0142C1}" destId="{112A176B-3203-4E1C-A461-2331DEB68CF4}" srcOrd="1" destOrd="0" presId="urn:microsoft.com/office/officeart/2005/8/layout/chevron2"/>
    <dgm:cxn modelId="{D1E3971E-5E97-4273-8D64-677BA881D4BE}" type="presParOf" srcId="{A0B19065-7D91-4BE3-91A5-72662A4EA6CD}" destId="{D997AECE-08DA-4947-B417-7623EE72C30D}" srcOrd="3" destOrd="0" presId="urn:microsoft.com/office/officeart/2005/8/layout/chevron2"/>
    <dgm:cxn modelId="{8B4B5BE0-CC83-4917-B9C6-82DA31EA1ABD}" type="presParOf" srcId="{A0B19065-7D91-4BE3-91A5-72662A4EA6CD}" destId="{DC061214-E4A8-4850-ACFF-CF72585B58D0}" srcOrd="4" destOrd="0" presId="urn:microsoft.com/office/officeart/2005/8/layout/chevron2"/>
    <dgm:cxn modelId="{DAFF18EF-EFB3-450B-B057-5F288E26B4FE}" type="presParOf" srcId="{DC061214-E4A8-4850-ACFF-CF72585B58D0}" destId="{DC9311D3-DD05-495C-8D9C-B392003612D5}" srcOrd="0" destOrd="0" presId="urn:microsoft.com/office/officeart/2005/8/layout/chevron2"/>
    <dgm:cxn modelId="{FEDAEB29-7695-498F-8EE7-9B12D8227530}" type="presParOf" srcId="{DC061214-E4A8-4850-ACFF-CF72585B58D0}" destId="{AC292F95-0952-4DA2-91DE-2752BD4C391B}" srcOrd="1" destOrd="0" presId="urn:microsoft.com/office/officeart/2005/8/layout/chevron2"/>
    <dgm:cxn modelId="{434B6B96-34A1-47B5-83E4-3F14485952CA}" type="presParOf" srcId="{A0B19065-7D91-4BE3-91A5-72662A4EA6CD}" destId="{22428B74-7373-46FB-85A5-9977DF8B2C84}" srcOrd="5" destOrd="0" presId="urn:microsoft.com/office/officeart/2005/8/layout/chevron2"/>
    <dgm:cxn modelId="{9C4D88F9-D551-44C4-800A-D7938B7731C9}" type="presParOf" srcId="{A0B19065-7D91-4BE3-91A5-72662A4EA6CD}" destId="{F9AFDF02-A7DB-4CAE-B46F-65AF061B21D6}" srcOrd="6" destOrd="0" presId="urn:microsoft.com/office/officeart/2005/8/layout/chevron2"/>
    <dgm:cxn modelId="{14567DBC-C7F9-41B4-BBE6-5134C749C5A6}" type="presParOf" srcId="{F9AFDF02-A7DB-4CAE-B46F-65AF061B21D6}" destId="{F45245FA-2C9B-41F5-97B4-99EA21A83A05}" srcOrd="0" destOrd="0" presId="urn:microsoft.com/office/officeart/2005/8/layout/chevron2"/>
    <dgm:cxn modelId="{5D616B12-EC4D-4C9E-92F9-A57CD490DC52}" type="presParOf" srcId="{F9AFDF02-A7DB-4CAE-B46F-65AF061B21D6}" destId="{0653B18E-1B0D-4541-9475-DF9168D40BBD}" srcOrd="1" destOrd="0" presId="urn:microsoft.com/office/officeart/2005/8/layout/chevron2"/>
    <dgm:cxn modelId="{8A44BEFC-273B-4544-8F1C-7D12186397AC}" type="presParOf" srcId="{A0B19065-7D91-4BE3-91A5-72662A4EA6CD}" destId="{17C9E626-AF98-404C-863E-189B097B217D}" srcOrd="7" destOrd="0" presId="urn:microsoft.com/office/officeart/2005/8/layout/chevron2"/>
    <dgm:cxn modelId="{ACEFADFC-DD45-4922-A3C8-9D656E9A6583}" type="presParOf" srcId="{A0B19065-7D91-4BE3-91A5-72662A4EA6CD}" destId="{E787BB58-14F3-4359-A23A-42CB8155322E}" srcOrd="8" destOrd="0" presId="urn:microsoft.com/office/officeart/2005/8/layout/chevron2"/>
    <dgm:cxn modelId="{98FFACEE-FA4D-4AE2-BD66-FCBB6257A743}" type="presParOf" srcId="{E787BB58-14F3-4359-A23A-42CB8155322E}" destId="{FA7FEF6C-6A97-420F-9939-673381D5C39D}" srcOrd="0" destOrd="0" presId="urn:microsoft.com/office/officeart/2005/8/layout/chevron2"/>
    <dgm:cxn modelId="{BA1F70C5-71D6-4922-B321-4F771FD96EEA}" type="presParOf" srcId="{E787BB58-14F3-4359-A23A-42CB8155322E}" destId="{36289A86-7D84-4ADD-9C8D-88B7DC0A406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4314B-D20E-4DB7-8226-6B343BBDD10E}">
      <dsp:nvSpPr>
        <dsp:cNvPr id="0" name=""/>
        <dsp:cNvSpPr/>
      </dsp:nvSpPr>
      <dsp:spPr>
        <a:xfrm>
          <a:off x="0" y="1305401"/>
          <a:ext cx="11766550" cy="1740535"/>
        </a:xfrm>
        <a:prstGeom prst="notched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A4890AF-6D00-4F88-98F2-02A954445B5F}">
      <dsp:nvSpPr>
        <dsp:cNvPr id="0" name=""/>
        <dsp:cNvSpPr/>
      </dsp:nvSpPr>
      <dsp:spPr>
        <a:xfrm>
          <a:off x="177706" y="0"/>
          <a:ext cx="934957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Arial" panose="020B0604020202020204" pitchFamily="34" charset="0"/>
              <a:cs typeface="Arial" panose="020B0604020202020204" pitchFamily="34" charset="0"/>
            </a:rPr>
            <a:t>Application Submission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Applications open year round</a:t>
          </a:r>
        </a:p>
      </dsp:txBody>
      <dsp:txXfrm>
        <a:off x="177706" y="0"/>
        <a:ext cx="934957" cy="1740535"/>
      </dsp:txXfrm>
    </dsp:sp>
    <dsp:sp modelId="{68ACBFC8-59D6-4DF2-A9DF-B07A20B478CC}">
      <dsp:nvSpPr>
        <dsp:cNvPr id="0" name=""/>
        <dsp:cNvSpPr/>
      </dsp:nvSpPr>
      <dsp:spPr>
        <a:xfrm>
          <a:off x="481716" y="1958102"/>
          <a:ext cx="435133" cy="43513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21228B-CAEF-4BDD-B322-C385FAF7337B}">
      <dsp:nvSpPr>
        <dsp:cNvPr id="0" name=""/>
        <dsp:cNvSpPr/>
      </dsp:nvSpPr>
      <dsp:spPr>
        <a:xfrm>
          <a:off x="1120965" y="2601073"/>
          <a:ext cx="784676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Arial" panose="020B0604020202020204" pitchFamily="34" charset="0"/>
              <a:cs typeface="Arial" panose="020B0604020202020204" pitchFamily="34" charset="0"/>
            </a:rPr>
            <a:t>Approval Notice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2 – 3 weeks from submission</a:t>
          </a:r>
        </a:p>
      </dsp:txBody>
      <dsp:txXfrm>
        <a:off x="1120965" y="2601073"/>
        <a:ext cx="784676" cy="1740535"/>
      </dsp:txXfrm>
    </dsp:sp>
    <dsp:sp modelId="{C26B5D3C-7E7F-4693-ACBD-B5380B1B639D}">
      <dsp:nvSpPr>
        <dsp:cNvPr id="0" name=""/>
        <dsp:cNvSpPr/>
      </dsp:nvSpPr>
      <dsp:spPr>
        <a:xfrm>
          <a:off x="1349259" y="1958102"/>
          <a:ext cx="435133" cy="435133"/>
        </a:xfrm>
        <a:prstGeom prst="ellipse">
          <a:avLst/>
        </a:prstGeom>
        <a:gradFill rotWithShape="0">
          <a:gsLst>
            <a:gs pos="0">
              <a:schemeClr val="accent5">
                <a:hueOff val="-817038"/>
                <a:satOff val="-1136"/>
                <a:lumOff val="-4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17038"/>
                <a:satOff val="-1136"/>
                <a:lumOff val="-4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17038"/>
                <a:satOff val="-1136"/>
                <a:lumOff val="-4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AC2F6C-181F-4B7F-8B97-96B4C231CCAE}">
      <dsp:nvSpPr>
        <dsp:cNvPr id="0" name=""/>
        <dsp:cNvSpPr/>
      </dsp:nvSpPr>
      <dsp:spPr>
        <a:xfrm>
          <a:off x="1803845" y="0"/>
          <a:ext cx="1097188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96" tIns="82296" rIns="82296" bIns="82296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Arial" panose="020B0604020202020204" pitchFamily="34" charset="0"/>
              <a:cs typeface="Arial" panose="020B0604020202020204" pitchFamily="34" charset="0"/>
            </a:rPr>
            <a:t>MOU Development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1 – 2 months from development to completion</a:t>
          </a:r>
        </a:p>
      </dsp:txBody>
      <dsp:txXfrm>
        <a:off x="1803845" y="0"/>
        <a:ext cx="1097188" cy="1740535"/>
      </dsp:txXfrm>
    </dsp:sp>
    <dsp:sp modelId="{20CDA223-AE9C-4209-8363-419D22757130}">
      <dsp:nvSpPr>
        <dsp:cNvPr id="0" name=""/>
        <dsp:cNvSpPr/>
      </dsp:nvSpPr>
      <dsp:spPr>
        <a:xfrm>
          <a:off x="2290515" y="1948372"/>
          <a:ext cx="435133" cy="435133"/>
        </a:xfrm>
        <a:prstGeom prst="ellipse">
          <a:avLst/>
        </a:prstGeom>
        <a:gradFill rotWithShape="0">
          <a:gsLst>
            <a:gs pos="0">
              <a:schemeClr val="accent5">
                <a:hueOff val="-1634077"/>
                <a:satOff val="-2273"/>
                <a:lumOff val="-87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34077"/>
                <a:satOff val="-2273"/>
                <a:lumOff val="-87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34077"/>
                <a:satOff val="-2273"/>
                <a:lumOff val="-87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AF17A5-14E5-4D3A-9C71-8B2761A74453}">
      <dsp:nvSpPr>
        <dsp:cNvPr id="0" name=""/>
        <dsp:cNvSpPr/>
      </dsp:nvSpPr>
      <dsp:spPr>
        <a:xfrm>
          <a:off x="2940268" y="2610802"/>
          <a:ext cx="1254445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Arial" panose="020B0604020202020204" pitchFamily="34" charset="0"/>
              <a:cs typeface="Arial" panose="020B0604020202020204" pitchFamily="34" charset="0"/>
            </a:rPr>
            <a:t>Order Placed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Order is placed in batches with other approved Providers after completion of all MOU’s.</a:t>
          </a:r>
        </a:p>
      </dsp:txBody>
      <dsp:txXfrm>
        <a:off x="2940268" y="2610802"/>
        <a:ext cx="1254445" cy="1740535"/>
      </dsp:txXfrm>
    </dsp:sp>
    <dsp:sp modelId="{C08CB495-DC88-46FA-95E1-AD39F6E8C4C9}">
      <dsp:nvSpPr>
        <dsp:cNvPr id="0" name=""/>
        <dsp:cNvSpPr/>
      </dsp:nvSpPr>
      <dsp:spPr>
        <a:xfrm>
          <a:off x="3349924" y="1958102"/>
          <a:ext cx="435133" cy="435133"/>
        </a:xfrm>
        <a:prstGeom prst="ellipse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A54F45-4FBC-4615-97AC-68438F597A13}">
      <dsp:nvSpPr>
        <dsp:cNvPr id="0" name=""/>
        <dsp:cNvSpPr/>
      </dsp:nvSpPr>
      <dsp:spPr>
        <a:xfrm>
          <a:off x="4233947" y="0"/>
          <a:ext cx="1140636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Arial" panose="020B0604020202020204" pitchFamily="34" charset="0"/>
              <a:cs typeface="Arial" panose="020B0604020202020204" pitchFamily="34" charset="0"/>
            </a:rPr>
            <a:t>First Check In with Partnership POC Team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Scheduled once order is placed</a:t>
          </a:r>
        </a:p>
      </dsp:txBody>
      <dsp:txXfrm>
        <a:off x="4233947" y="0"/>
        <a:ext cx="1140636" cy="1740535"/>
      </dsp:txXfrm>
    </dsp:sp>
    <dsp:sp modelId="{D5EF7096-BF7E-4917-82A0-E8CEDD6E0B24}">
      <dsp:nvSpPr>
        <dsp:cNvPr id="0" name=""/>
        <dsp:cNvSpPr/>
      </dsp:nvSpPr>
      <dsp:spPr>
        <a:xfrm>
          <a:off x="4586699" y="1958102"/>
          <a:ext cx="435133" cy="435133"/>
        </a:xfrm>
        <a:prstGeom prst="ellipse">
          <a:avLst/>
        </a:prstGeom>
        <a:gradFill rotWithShape="0">
          <a:gsLst>
            <a:gs pos="0">
              <a:schemeClr val="accent5">
                <a:hueOff val="-3268153"/>
                <a:satOff val="-4546"/>
                <a:lumOff val="-17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268153"/>
                <a:satOff val="-4546"/>
                <a:lumOff val="-17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268153"/>
                <a:satOff val="-4546"/>
                <a:lumOff val="-17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79EF7C-871A-4449-BC08-771F125AD37E}">
      <dsp:nvSpPr>
        <dsp:cNvPr id="0" name=""/>
        <dsp:cNvSpPr/>
      </dsp:nvSpPr>
      <dsp:spPr>
        <a:xfrm>
          <a:off x="5442019" y="2610802"/>
          <a:ext cx="1074284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Arial" panose="020B0604020202020204" pitchFamily="34" charset="0"/>
              <a:cs typeface="Arial" panose="020B0604020202020204" pitchFamily="34" charset="0"/>
            </a:rPr>
            <a:t>Order Delivery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1 – 2 weeks from order placement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42019" y="2610802"/>
        <a:ext cx="1074284" cy="1740535"/>
      </dsp:txXfrm>
    </dsp:sp>
    <dsp:sp modelId="{1F801187-B546-4572-AC52-FC183DB94CF3}">
      <dsp:nvSpPr>
        <dsp:cNvPr id="0" name=""/>
        <dsp:cNvSpPr/>
      </dsp:nvSpPr>
      <dsp:spPr>
        <a:xfrm>
          <a:off x="5762582" y="1958102"/>
          <a:ext cx="435133" cy="435133"/>
        </a:xfrm>
        <a:prstGeom prst="ellipse">
          <a:avLst/>
        </a:prstGeom>
        <a:gradFill rotWithShape="0">
          <a:gsLst>
            <a:gs pos="0">
              <a:schemeClr val="accent5">
                <a:hueOff val="-4085191"/>
                <a:satOff val="-5682"/>
                <a:lumOff val="-217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85191"/>
                <a:satOff val="-5682"/>
                <a:lumOff val="-217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85191"/>
                <a:satOff val="-5682"/>
                <a:lumOff val="-217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FC3F21-5170-44D8-9579-7A8E84B89686}">
      <dsp:nvSpPr>
        <dsp:cNvPr id="0" name=""/>
        <dsp:cNvSpPr/>
      </dsp:nvSpPr>
      <dsp:spPr>
        <a:xfrm>
          <a:off x="6395730" y="0"/>
          <a:ext cx="1113361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Arial" panose="020B0604020202020204" pitchFamily="34" charset="0"/>
              <a:cs typeface="Arial" panose="020B0604020202020204" pitchFamily="34" charset="0"/>
            </a:rPr>
            <a:t>Training with Rep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Can be scheduled once shipment is delivered</a:t>
          </a:r>
        </a:p>
      </dsp:txBody>
      <dsp:txXfrm>
        <a:off x="6395730" y="0"/>
        <a:ext cx="1113361" cy="1740535"/>
      </dsp:txXfrm>
    </dsp:sp>
    <dsp:sp modelId="{DF219EB6-EBA9-4C54-8B16-7DF4FDF8DC1F}">
      <dsp:nvSpPr>
        <dsp:cNvPr id="0" name=""/>
        <dsp:cNvSpPr/>
      </dsp:nvSpPr>
      <dsp:spPr>
        <a:xfrm>
          <a:off x="6730244" y="1958102"/>
          <a:ext cx="435133" cy="435133"/>
        </a:xfrm>
        <a:prstGeom prst="ellipse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0322F1-5619-4AC2-A98F-E72ABF227B7A}">
      <dsp:nvSpPr>
        <dsp:cNvPr id="0" name=""/>
        <dsp:cNvSpPr/>
      </dsp:nvSpPr>
      <dsp:spPr>
        <a:xfrm>
          <a:off x="7548325" y="2610802"/>
          <a:ext cx="784676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Arial" panose="020B0604020202020204" pitchFamily="34" charset="0"/>
              <a:cs typeface="Arial" panose="020B0604020202020204" pitchFamily="34" charset="0"/>
            </a:rPr>
            <a:t>Second Check In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3 months from delivery date</a:t>
          </a:r>
        </a:p>
      </dsp:txBody>
      <dsp:txXfrm>
        <a:off x="7548325" y="2610802"/>
        <a:ext cx="784676" cy="1740535"/>
      </dsp:txXfrm>
    </dsp:sp>
    <dsp:sp modelId="{A28C8577-7823-4A58-B658-0D257A6A0877}">
      <dsp:nvSpPr>
        <dsp:cNvPr id="0" name=""/>
        <dsp:cNvSpPr/>
      </dsp:nvSpPr>
      <dsp:spPr>
        <a:xfrm>
          <a:off x="7718496" y="1958102"/>
          <a:ext cx="435133" cy="435133"/>
        </a:xfrm>
        <a:prstGeom prst="ellipse">
          <a:avLst/>
        </a:prstGeom>
        <a:gradFill rotWithShape="0">
          <a:gsLst>
            <a:gs pos="0">
              <a:schemeClr val="accent5">
                <a:hueOff val="-5719268"/>
                <a:satOff val="-7955"/>
                <a:lumOff val="-30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719268"/>
                <a:satOff val="-7955"/>
                <a:lumOff val="-30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719268"/>
                <a:satOff val="-7955"/>
                <a:lumOff val="-30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5C9BC0-5641-48FC-9ACA-696261871E37}">
      <dsp:nvSpPr>
        <dsp:cNvPr id="0" name=""/>
        <dsp:cNvSpPr/>
      </dsp:nvSpPr>
      <dsp:spPr>
        <a:xfrm>
          <a:off x="8503841" y="0"/>
          <a:ext cx="1033292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Arial" panose="020B0604020202020204" pitchFamily="34" charset="0"/>
              <a:cs typeface="Arial" panose="020B0604020202020204" pitchFamily="34" charset="0"/>
            </a:rPr>
            <a:t>Additional Check Ins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Scheduled as needed</a:t>
          </a:r>
        </a:p>
      </dsp:txBody>
      <dsp:txXfrm>
        <a:off x="8503841" y="0"/>
        <a:ext cx="1033292" cy="1740535"/>
      </dsp:txXfrm>
    </dsp:sp>
    <dsp:sp modelId="{4E1C7220-8295-4E6D-9C99-7B1EDE9ADF02}">
      <dsp:nvSpPr>
        <dsp:cNvPr id="0" name=""/>
        <dsp:cNvSpPr/>
      </dsp:nvSpPr>
      <dsp:spPr>
        <a:xfrm>
          <a:off x="8802920" y="1958102"/>
          <a:ext cx="435133" cy="435133"/>
        </a:xfrm>
        <a:prstGeom prst="ellipse">
          <a:avLst/>
        </a:prstGeom>
        <a:gradFill rotWithShape="0">
          <a:gsLst>
            <a:gs pos="0">
              <a:schemeClr val="accent5">
                <a:hueOff val="-6536306"/>
                <a:satOff val="-9092"/>
                <a:lumOff val="-348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36306"/>
                <a:satOff val="-9092"/>
                <a:lumOff val="-348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36306"/>
                <a:satOff val="-9092"/>
                <a:lumOff val="-348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899906-5198-4BD6-8469-F24ED55B880C}">
      <dsp:nvSpPr>
        <dsp:cNvPr id="0" name=""/>
        <dsp:cNvSpPr/>
      </dsp:nvSpPr>
      <dsp:spPr>
        <a:xfrm>
          <a:off x="9576367" y="2610802"/>
          <a:ext cx="1007783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Arial" panose="020B0604020202020204" pitchFamily="34" charset="0"/>
              <a:cs typeface="Arial" panose="020B0604020202020204" pitchFamily="34" charset="0"/>
            </a:rPr>
            <a:t>Program Completion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1 year from delivery date or otherwise agreed upon</a:t>
          </a:r>
        </a:p>
      </dsp:txBody>
      <dsp:txXfrm>
        <a:off x="9576367" y="2610802"/>
        <a:ext cx="1007783" cy="1740535"/>
      </dsp:txXfrm>
    </dsp:sp>
    <dsp:sp modelId="{DE7FEB4C-E1EF-4211-A2F5-F9C796F549B3}">
      <dsp:nvSpPr>
        <dsp:cNvPr id="0" name=""/>
        <dsp:cNvSpPr/>
      </dsp:nvSpPr>
      <dsp:spPr>
        <a:xfrm>
          <a:off x="9862692" y="1958102"/>
          <a:ext cx="435133" cy="435133"/>
        </a:xfrm>
        <a:prstGeom prst="ellipse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E296A-7DB9-4969-8337-630F7F44F152}">
      <dsp:nvSpPr>
        <dsp:cNvPr id="0" name=""/>
        <dsp:cNvSpPr/>
      </dsp:nvSpPr>
      <dsp:spPr>
        <a:xfrm>
          <a:off x="0" y="371599"/>
          <a:ext cx="6927270" cy="8764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7633" tIns="437388" rIns="537633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Blood Lead</a:t>
          </a:r>
        </a:p>
      </dsp:txBody>
      <dsp:txXfrm>
        <a:off x="0" y="371599"/>
        <a:ext cx="6927270" cy="876487"/>
      </dsp:txXfrm>
    </dsp:sp>
    <dsp:sp modelId="{8A53DD5C-DDCB-4E59-AD39-172202078958}">
      <dsp:nvSpPr>
        <dsp:cNvPr id="0" name=""/>
        <dsp:cNvSpPr/>
      </dsp:nvSpPr>
      <dsp:spPr>
        <a:xfrm>
          <a:off x="346363" y="45013"/>
          <a:ext cx="4849089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284" tIns="0" rIns="183284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Screening </a:t>
          </a:r>
        </a:p>
      </dsp:txBody>
      <dsp:txXfrm>
        <a:off x="376625" y="75275"/>
        <a:ext cx="4788565" cy="559396"/>
      </dsp:txXfrm>
    </dsp:sp>
    <dsp:sp modelId="{B82B6E35-DAC7-4B37-A7BA-8E6871BE06B3}">
      <dsp:nvSpPr>
        <dsp:cNvPr id="0" name=""/>
        <dsp:cNvSpPr/>
      </dsp:nvSpPr>
      <dsp:spPr>
        <a:xfrm>
          <a:off x="0" y="1654821"/>
          <a:ext cx="6927270" cy="1422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7633" tIns="437388" rIns="537633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Test at 12 &amp; 24 months + lead related anticipatory guidance at each well visit 6-72 months</a:t>
          </a:r>
        </a:p>
      </dsp:txBody>
      <dsp:txXfrm>
        <a:off x="0" y="1654821"/>
        <a:ext cx="6927270" cy="1422225"/>
      </dsp:txXfrm>
    </dsp:sp>
    <dsp:sp modelId="{632C79B3-C505-486D-8841-941199352ABC}">
      <dsp:nvSpPr>
        <dsp:cNvPr id="0" name=""/>
        <dsp:cNvSpPr/>
      </dsp:nvSpPr>
      <dsp:spPr>
        <a:xfrm>
          <a:off x="346363" y="1344861"/>
          <a:ext cx="4849089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284" tIns="0" rIns="183284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Demographic</a:t>
          </a:r>
        </a:p>
      </dsp:txBody>
      <dsp:txXfrm>
        <a:off x="376625" y="1375123"/>
        <a:ext cx="4788565" cy="559396"/>
      </dsp:txXfrm>
    </dsp:sp>
    <dsp:sp modelId="{534089B0-00A0-41E1-A9D6-93D9DCF48568}">
      <dsp:nvSpPr>
        <dsp:cNvPr id="0" name=""/>
        <dsp:cNvSpPr/>
      </dsp:nvSpPr>
      <dsp:spPr>
        <a:xfrm>
          <a:off x="0" y="3500406"/>
          <a:ext cx="6927270" cy="8764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7633" tIns="437388" rIns="537633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83655</a:t>
          </a:r>
        </a:p>
      </dsp:txBody>
      <dsp:txXfrm>
        <a:off x="0" y="3500406"/>
        <a:ext cx="6927270" cy="876487"/>
      </dsp:txXfrm>
    </dsp:sp>
    <dsp:sp modelId="{00AEE273-97EA-42C7-8A8E-AA649E17995E}">
      <dsp:nvSpPr>
        <dsp:cNvPr id="0" name=""/>
        <dsp:cNvSpPr/>
      </dsp:nvSpPr>
      <dsp:spPr>
        <a:xfrm>
          <a:off x="346363" y="3190446"/>
          <a:ext cx="4849089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284" tIns="0" rIns="183284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Billing Code for Testing</a:t>
          </a:r>
        </a:p>
      </dsp:txBody>
      <dsp:txXfrm>
        <a:off x="376625" y="3220708"/>
        <a:ext cx="4788565" cy="5593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C75ED2-EDFE-4050-97F1-C9D5348FD079}">
      <dsp:nvSpPr>
        <dsp:cNvPr id="0" name=""/>
        <dsp:cNvSpPr/>
      </dsp:nvSpPr>
      <dsp:spPr>
        <a:xfrm>
          <a:off x="43116" y="2530"/>
          <a:ext cx="1916210" cy="11497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Business Hours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Monday-Friday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8 a.m. – 5 p.m. </a:t>
          </a:r>
        </a:p>
      </dsp:txBody>
      <dsp:txXfrm>
        <a:off x="43116" y="2530"/>
        <a:ext cx="1916210" cy="1149726"/>
      </dsp:txXfrm>
    </dsp:sp>
    <dsp:sp modelId="{A983D760-5FF9-483F-9677-09B394514315}">
      <dsp:nvSpPr>
        <dsp:cNvPr id="0" name=""/>
        <dsp:cNvSpPr/>
      </dsp:nvSpPr>
      <dsp:spPr>
        <a:xfrm>
          <a:off x="43116" y="1330725"/>
          <a:ext cx="1916210" cy="11497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Claims Customer Service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(800) 863-4133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(707) 863-4130</a:t>
          </a:r>
        </a:p>
      </dsp:txBody>
      <dsp:txXfrm>
        <a:off x="43116" y="1330725"/>
        <a:ext cx="1916210" cy="1149726"/>
      </dsp:txXfrm>
    </dsp:sp>
    <dsp:sp modelId="{0340892B-A743-497B-9F6A-D0C67A4DFB7D}">
      <dsp:nvSpPr>
        <dsp:cNvPr id="0" name=""/>
        <dsp:cNvSpPr/>
      </dsp:nvSpPr>
      <dsp:spPr>
        <a:xfrm>
          <a:off x="43116" y="3945981"/>
          <a:ext cx="1916210" cy="11497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Partnership Website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www.partnershiphp.org</a:t>
          </a:r>
        </a:p>
      </dsp:txBody>
      <dsp:txXfrm>
        <a:off x="43116" y="3945981"/>
        <a:ext cx="1916210" cy="1149726"/>
      </dsp:txXfrm>
    </dsp:sp>
    <dsp:sp modelId="{E6A53739-01B2-4455-9B78-DDD389F169F6}">
      <dsp:nvSpPr>
        <dsp:cNvPr id="0" name=""/>
        <dsp:cNvSpPr/>
      </dsp:nvSpPr>
      <dsp:spPr>
        <a:xfrm>
          <a:off x="43116" y="2654972"/>
          <a:ext cx="1916210" cy="11497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Claims Resolution Coordinators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(855) 798-8761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(530) 999-6868</a:t>
          </a:r>
        </a:p>
      </dsp:txBody>
      <dsp:txXfrm>
        <a:off x="43116" y="2654972"/>
        <a:ext cx="1916210" cy="11497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CDD9A-EEB0-4D93-B0B5-C27544523D2C}">
      <dsp:nvSpPr>
        <dsp:cNvPr id="0" name=""/>
        <dsp:cNvSpPr/>
      </dsp:nvSpPr>
      <dsp:spPr>
        <a:xfrm rot="5400000">
          <a:off x="-125160" y="126777"/>
          <a:ext cx="834406" cy="5840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26</a:t>
          </a:r>
        </a:p>
      </dsp:txBody>
      <dsp:txXfrm rot="-5400000">
        <a:off x="1" y="293658"/>
        <a:ext cx="584084" cy="250322"/>
      </dsp:txXfrm>
    </dsp:sp>
    <dsp:sp modelId="{DE09C412-4404-4995-8FC5-C3869CF8F0FD}">
      <dsp:nvSpPr>
        <dsp:cNvPr id="0" name=""/>
        <dsp:cNvSpPr/>
      </dsp:nvSpPr>
      <dsp:spPr>
        <a:xfrm rot="5400000">
          <a:off x="4316401" y="-3732637"/>
          <a:ext cx="542363" cy="80076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Professional component (Split Billing)</a:t>
          </a:r>
        </a:p>
      </dsp:txBody>
      <dsp:txXfrm rot="-5400000">
        <a:off x="583763" y="26477"/>
        <a:ext cx="7981163" cy="489411"/>
      </dsp:txXfrm>
    </dsp:sp>
    <dsp:sp modelId="{ED43935B-3277-4ED2-A0E5-777278CC69E1}">
      <dsp:nvSpPr>
        <dsp:cNvPr id="0" name=""/>
        <dsp:cNvSpPr/>
      </dsp:nvSpPr>
      <dsp:spPr>
        <a:xfrm rot="5400000">
          <a:off x="-125160" y="840080"/>
          <a:ext cx="834406" cy="5840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TC</a:t>
          </a:r>
        </a:p>
      </dsp:txBody>
      <dsp:txXfrm rot="-5400000">
        <a:off x="1" y="1006961"/>
        <a:ext cx="584084" cy="250322"/>
      </dsp:txXfrm>
    </dsp:sp>
    <dsp:sp modelId="{112A176B-3203-4E1C-A461-2331DEB68CF4}">
      <dsp:nvSpPr>
        <dsp:cNvPr id="0" name=""/>
        <dsp:cNvSpPr/>
      </dsp:nvSpPr>
      <dsp:spPr>
        <a:xfrm rot="5400000">
          <a:off x="4316722" y="-3017718"/>
          <a:ext cx="542363" cy="80076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Technical Component </a:t>
          </a:r>
        </a:p>
      </dsp:txBody>
      <dsp:txXfrm rot="-5400000">
        <a:off x="584084" y="741396"/>
        <a:ext cx="7981163" cy="489411"/>
      </dsp:txXfrm>
    </dsp:sp>
    <dsp:sp modelId="{DC9311D3-DD05-495C-8D9C-B392003612D5}">
      <dsp:nvSpPr>
        <dsp:cNvPr id="0" name=""/>
        <dsp:cNvSpPr/>
      </dsp:nvSpPr>
      <dsp:spPr>
        <a:xfrm rot="5400000">
          <a:off x="-125160" y="1553382"/>
          <a:ext cx="834406" cy="5840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QW</a:t>
          </a:r>
        </a:p>
      </dsp:txBody>
      <dsp:txXfrm rot="-5400000">
        <a:off x="1" y="1720263"/>
        <a:ext cx="584084" cy="250322"/>
      </dsp:txXfrm>
    </dsp:sp>
    <dsp:sp modelId="{AC292F95-0952-4DA2-91DE-2752BD4C391B}">
      <dsp:nvSpPr>
        <dsp:cNvPr id="0" name=""/>
        <dsp:cNvSpPr/>
      </dsp:nvSpPr>
      <dsp:spPr>
        <a:xfrm rot="5400000">
          <a:off x="4316722" y="-2304415"/>
          <a:ext cx="542363" cy="80076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CLIA waived tests; indicates that the provider is performing testing for the procedure with the use of a specific test kit from manufacturers identified by the Centers for Medicare &amp; Medicaid Services (CMS). </a:t>
          </a:r>
        </a:p>
      </dsp:txBody>
      <dsp:txXfrm rot="-5400000">
        <a:off x="584084" y="1454699"/>
        <a:ext cx="7981163" cy="489411"/>
      </dsp:txXfrm>
    </dsp:sp>
    <dsp:sp modelId="{F45245FA-2C9B-41F5-97B4-99EA21A83A05}">
      <dsp:nvSpPr>
        <dsp:cNvPr id="0" name=""/>
        <dsp:cNvSpPr/>
      </dsp:nvSpPr>
      <dsp:spPr>
        <a:xfrm rot="5400000">
          <a:off x="-125160" y="2266685"/>
          <a:ext cx="834406" cy="5840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90</a:t>
          </a:r>
        </a:p>
      </dsp:txBody>
      <dsp:txXfrm rot="-5400000">
        <a:off x="1" y="2433566"/>
        <a:ext cx="584084" cy="250322"/>
      </dsp:txXfrm>
    </dsp:sp>
    <dsp:sp modelId="{0653B18E-1B0D-4541-9475-DF9168D40BBD}">
      <dsp:nvSpPr>
        <dsp:cNvPr id="0" name=""/>
        <dsp:cNvSpPr/>
      </dsp:nvSpPr>
      <dsp:spPr>
        <a:xfrm rot="5400000">
          <a:off x="4316722" y="-1591113"/>
          <a:ext cx="542363" cy="80076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Used when service is performed by an outside laboratory but billed by another provider. Only specified providers may use this modifier</a:t>
          </a:r>
        </a:p>
      </dsp:txBody>
      <dsp:txXfrm rot="-5400000">
        <a:off x="584084" y="2168001"/>
        <a:ext cx="7981163" cy="489411"/>
      </dsp:txXfrm>
    </dsp:sp>
    <dsp:sp modelId="{FA7FEF6C-6A97-420F-9939-673381D5C39D}">
      <dsp:nvSpPr>
        <dsp:cNvPr id="0" name=""/>
        <dsp:cNvSpPr/>
      </dsp:nvSpPr>
      <dsp:spPr>
        <a:xfrm rot="5400000">
          <a:off x="-125160" y="2979988"/>
          <a:ext cx="834406" cy="5840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99</a:t>
          </a:r>
        </a:p>
      </dsp:txBody>
      <dsp:txXfrm rot="-5400000">
        <a:off x="1" y="3146869"/>
        <a:ext cx="584084" cy="250322"/>
      </dsp:txXfrm>
    </dsp:sp>
    <dsp:sp modelId="{36289A86-7D84-4ADD-9C8D-88B7DC0A4069}">
      <dsp:nvSpPr>
        <dsp:cNvPr id="0" name=""/>
        <dsp:cNvSpPr/>
      </dsp:nvSpPr>
      <dsp:spPr>
        <a:xfrm rot="5400000">
          <a:off x="4316722" y="-877810"/>
          <a:ext cx="542363" cy="80076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Used when two or more modifiers are necessary to define the procedure. The multiple modifiers used must be explained in the Remarks field (Box 80)/Additional Claim Information field (Box 19) of the claim.</a:t>
          </a:r>
        </a:p>
      </dsp:txBody>
      <dsp:txXfrm rot="-5400000">
        <a:off x="584084" y="2881304"/>
        <a:ext cx="7981163" cy="4894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63E9C-A755-437F-94D6-C4AEB1C3666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CCB35-1303-4AA5-82AB-E4829DB5A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11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666FE-E7A4-49B7-A42B-44C76D5D238B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497C7-6729-4A9E-A482-2DCBBC96B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24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74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23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95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28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60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29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62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20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45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69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14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092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480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152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93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9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43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51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83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25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32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97C7-6729-4A9E-A482-2DCBBC96BD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50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47926" cy="691956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0" y="-9089"/>
            <a:ext cx="12191999" cy="6867089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336552" y="1001719"/>
            <a:ext cx="7250703" cy="2803906"/>
          </a:xfrm>
          <a:solidFill>
            <a:schemeClr val="tx1">
              <a:lumMod val="85000"/>
              <a:lumOff val="15000"/>
              <a:alpha val="45098"/>
            </a:schemeClr>
          </a:solidFill>
        </p:spPr>
        <p:txBody>
          <a:bodyPr anchor="ctr"/>
          <a:lstStyle>
            <a:lvl1pPr marL="0" indent="0" algn="ctr">
              <a:buNone/>
              <a:defRPr sz="3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Title</a:t>
            </a:r>
          </a:p>
        </p:txBody>
      </p:sp>
      <p:sp>
        <p:nvSpPr>
          <p:cNvPr id="17" name="Content Placeholder 2"/>
          <p:cNvSpPr>
            <a:spLocks noGrp="1"/>
          </p:cNvSpPr>
          <p:nvPr userDrawn="1">
            <p:ph sz="half" idx="10" hasCustomPrompt="1"/>
          </p:nvPr>
        </p:nvSpPr>
        <p:spPr>
          <a:xfrm>
            <a:off x="4336554" y="4107945"/>
            <a:ext cx="7250701" cy="1398798"/>
          </a:xfrm>
          <a:solidFill>
            <a:srgbClr val="262626">
              <a:alpha val="45098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019388" y="923755"/>
            <a:ext cx="2468880" cy="5275177"/>
            <a:chOff x="334638" y="1145794"/>
            <a:chExt cx="2468880" cy="5275177"/>
          </a:xfrm>
        </p:grpSpPr>
        <p:grpSp>
          <p:nvGrpSpPr>
            <p:cNvPr id="12" name="Group 11"/>
            <p:cNvGrpSpPr/>
            <p:nvPr userDrawn="1"/>
          </p:nvGrpSpPr>
          <p:grpSpPr>
            <a:xfrm>
              <a:off x="1066158" y="5460851"/>
              <a:ext cx="1005840" cy="960120"/>
              <a:chOff x="1142473" y="5572298"/>
              <a:chExt cx="1005840" cy="960120"/>
            </a:xfrm>
          </p:grpSpPr>
          <p:sp>
            <p:nvSpPr>
              <p:cNvPr id="16" name="Subtitle 2"/>
              <p:cNvSpPr txBox="1">
                <a:spLocks/>
              </p:cNvSpPr>
              <p:nvPr userDrawn="1"/>
            </p:nvSpPr>
            <p:spPr>
              <a:xfrm>
                <a:off x="1142473" y="5572298"/>
                <a:ext cx="1005840" cy="96012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5400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190" y="5632204"/>
                <a:ext cx="914400" cy="834453"/>
              </a:xfrm>
              <a:prstGeom prst="rect">
                <a:avLst/>
              </a:prstGeom>
            </p:spPr>
          </p:pic>
        </p:grpSp>
        <p:grpSp>
          <p:nvGrpSpPr>
            <p:cNvPr id="13" name="Group 12"/>
            <p:cNvGrpSpPr/>
            <p:nvPr userDrawn="1"/>
          </p:nvGrpSpPr>
          <p:grpSpPr>
            <a:xfrm>
              <a:off x="334638" y="1145794"/>
              <a:ext cx="2468880" cy="4206240"/>
              <a:chOff x="334638" y="1145794"/>
              <a:chExt cx="2468880" cy="4206240"/>
            </a:xfrm>
          </p:grpSpPr>
          <p:sp>
            <p:nvSpPr>
              <p:cNvPr id="14" name="Subtitle 2"/>
              <p:cNvSpPr txBox="1">
                <a:spLocks/>
              </p:cNvSpPr>
              <p:nvPr userDrawn="1"/>
            </p:nvSpPr>
            <p:spPr>
              <a:xfrm>
                <a:off x="334638" y="1145794"/>
                <a:ext cx="2468880" cy="420624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5400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069" y="1252124"/>
                <a:ext cx="2377440" cy="4011062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1858882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0"/>
          <a:stretch/>
        </p:blipFill>
        <p:spPr>
          <a:xfrm>
            <a:off x="0" y="656753"/>
            <a:ext cx="12228368" cy="6188547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328216" y="1625114"/>
            <a:ext cx="4975761" cy="4516385"/>
          </a:xfrm>
          <a:solidFill>
            <a:srgbClr val="1F4E79">
              <a:alpha val="45098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-11"/>
            <a:ext cx="12192000" cy="1218905"/>
            <a:chOff x="0" y="-11"/>
            <a:chExt cx="9144000" cy="1218905"/>
          </a:xfrm>
        </p:grpSpPr>
        <p:grpSp>
          <p:nvGrpSpPr>
            <p:cNvPr id="24" name="Group 23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26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" name="Rectangle 22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427317" y="103748"/>
            <a:ext cx="7802883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1" y="94611"/>
            <a:ext cx="785321" cy="129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9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2"/>
          <a:stretch/>
        </p:blipFill>
        <p:spPr>
          <a:xfrm>
            <a:off x="0" y="495300"/>
            <a:ext cx="12192000" cy="63627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818511" y="1641756"/>
            <a:ext cx="4975761" cy="4516385"/>
          </a:xfrm>
          <a:solidFill>
            <a:srgbClr val="1F4E79">
              <a:alpha val="45098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-11"/>
            <a:ext cx="12192000" cy="1218905"/>
            <a:chOff x="0" y="-11"/>
            <a:chExt cx="9144000" cy="1218905"/>
          </a:xfrm>
        </p:grpSpPr>
        <p:grpSp>
          <p:nvGrpSpPr>
            <p:cNvPr id="24" name="Group 23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26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" name="Rectangle 22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427317" y="103748"/>
            <a:ext cx="7802883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1" y="94611"/>
            <a:ext cx="785321" cy="129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52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2" r="55350" b="-2"/>
          <a:stretch/>
        </p:blipFill>
        <p:spPr>
          <a:xfrm>
            <a:off x="0" y="899409"/>
            <a:ext cx="12192000" cy="5996065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6753982" y="1844112"/>
            <a:ext cx="4975761" cy="4516385"/>
          </a:xfrm>
          <a:solidFill>
            <a:srgbClr val="1F4E79">
              <a:alpha val="45098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-11"/>
            <a:ext cx="12192000" cy="1218905"/>
            <a:chOff x="0" y="-11"/>
            <a:chExt cx="9144000" cy="1218905"/>
          </a:xfrm>
        </p:grpSpPr>
        <p:grpSp>
          <p:nvGrpSpPr>
            <p:cNvPr id="24" name="Group 23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26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" name="Rectangle 22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427317" y="103748"/>
            <a:ext cx="7802883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1" y="94611"/>
            <a:ext cx="785321" cy="129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52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" t="22590" r="8337" b="-71"/>
          <a:stretch/>
        </p:blipFill>
        <p:spPr>
          <a:xfrm>
            <a:off x="0" y="794478"/>
            <a:ext cx="12192000" cy="6115988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583244" y="1844112"/>
            <a:ext cx="4975761" cy="4516385"/>
          </a:xfrm>
          <a:solidFill>
            <a:srgbClr val="1F4E79">
              <a:alpha val="45098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-11"/>
            <a:ext cx="12192000" cy="1218905"/>
            <a:chOff x="0" y="-11"/>
            <a:chExt cx="9144000" cy="1218905"/>
          </a:xfrm>
        </p:grpSpPr>
        <p:grpSp>
          <p:nvGrpSpPr>
            <p:cNvPr id="24" name="Group 23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26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" name="Rectangle 22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427317" y="103748"/>
            <a:ext cx="7802883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1" y="94611"/>
            <a:ext cx="785321" cy="12998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36" y="6025675"/>
            <a:ext cx="75150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8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385" r="1" b="6898"/>
          <a:stretch/>
        </p:blipFill>
        <p:spPr>
          <a:xfrm>
            <a:off x="-17252" y="793629"/>
            <a:ext cx="12192000" cy="6072997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453145" y="1793782"/>
            <a:ext cx="4975761" cy="4516385"/>
          </a:xfrm>
          <a:solidFill>
            <a:srgbClr val="1F4E79">
              <a:alpha val="45098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0" y="-11"/>
            <a:ext cx="12192000" cy="1218905"/>
            <a:chOff x="0" y="-11"/>
            <a:chExt cx="9144000" cy="1218905"/>
          </a:xfrm>
        </p:grpSpPr>
        <p:grpSp>
          <p:nvGrpSpPr>
            <p:cNvPr id="25" name="Group 24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27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4" name="Rectangle 23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427317" y="103748"/>
            <a:ext cx="7802883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1" y="94611"/>
            <a:ext cx="785321" cy="129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8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9" t="21696" r="12281" b="9684"/>
          <a:stretch/>
        </p:blipFill>
        <p:spPr>
          <a:xfrm flipH="1">
            <a:off x="-3" y="839449"/>
            <a:ext cx="12192002" cy="6056025"/>
          </a:xfrm>
          <a:prstGeom prst="rect">
            <a:avLst/>
          </a:prstGeom>
          <a:ln w="28575">
            <a:noFill/>
          </a:ln>
        </p:spPr>
      </p:pic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6911472" y="1746200"/>
            <a:ext cx="4975761" cy="4516385"/>
          </a:xfrm>
          <a:solidFill>
            <a:srgbClr val="1F4E79">
              <a:alpha val="45098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0" y="-11"/>
            <a:ext cx="12192000" cy="1218905"/>
            <a:chOff x="0" y="-11"/>
            <a:chExt cx="9144000" cy="1218905"/>
          </a:xfrm>
        </p:grpSpPr>
        <p:grpSp>
          <p:nvGrpSpPr>
            <p:cNvPr id="25" name="Group 24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27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4" name="Rectangle 23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427317" y="103748"/>
            <a:ext cx="7802883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1" y="94611"/>
            <a:ext cx="785321" cy="129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87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5" b="-9855"/>
          <a:stretch/>
        </p:blipFill>
        <p:spPr>
          <a:xfrm>
            <a:off x="0" y="824459"/>
            <a:ext cx="12192000" cy="6770560"/>
          </a:xfrm>
          <a:prstGeom prst="rect">
            <a:avLst/>
          </a:prstGeom>
          <a:ln w="28575">
            <a:noFill/>
          </a:ln>
        </p:spPr>
      </p:pic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453145" y="1793782"/>
            <a:ext cx="4975761" cy="4516385"/>
          </a:xfrm>
          <a:solidFill>
            <a:srgbClr val="1F4E79">
              <a:alpha val="45098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0" y="-11"/>
            <a:ext cx="12192000" cy="1218905"/>
            <a:chOff x="0" y="-11"/>
            <a:chExt cx="9144000" cy="1218905"/>
          </a:xfrm>
        </p:grpSpPr>
        <p:grpSp>
          <p:nvGrpSpPr>
            <p:cNvPr id="25" name="Group 24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27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4" name="Rectangle 23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427317" y="103748"/>
            <a:ext cx="7802883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1" y="94611"/>
            <a:ext cx="785321" cy="129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06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t="2545" r="-142" b="24353"/>
          <a:stretch/>
        </p:blipFill>
        <p:spPr>
          <a:xfrm>
            <a:off x="1831" y="904786"/>
            <a:ext cx="12192000" cy="5944588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453145" y="1793782"/>
            <a:ext cx="4975761" cy="4516385"/>
          </a:xfrm>
          <a:solidFill>
            <a:srgbClr val="1F4E79">
              <a:alpha val="45098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1831" y="3"/>
            <a:ext cx="12192000" cy="1218905"/>
            <a:chOff x="0" y="-11"/>
            <a:chExt cx="9144000" cy="1218905"/>
          </a:xfrm>
        </p:grpSpPr>
        <p:grpSp>
          <p:nvGrpSpPr>
            <p:cNvPr id="32" name="Group 31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34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1" name="Rectangle 30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Contact Us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1" y="94611"/>
            <a:ext cx="785321" cy="129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6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" t="6834" r="-141" b="2733"/>
          <a:stretch/>
        </p:blipFill>
        <p:spPr>
          <a:xfrm>
            <a:off x="0" y="-11"/>
            <a:ext cx="12192000" cy="6849385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0" y="-11"/>
            <a:ext cx="12192000" cy="1218905"/>
            <a:chOff x="0" y="-11"/>
            <a:chExt cx="9144000" cy="1218905"/>
          </a:xfrm>
        </p:grpSpPr>
        <p:grpSp>
          <p:nvGrpSpPr>
            <p:cNvPr id="15" name="Group 14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18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4" name="Rectangle 13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Questions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1" y="94611"/>
            <a:ext cx="785321" cy="129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58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816"/>
            <a:ext cx="12192000" cy="6096000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0" y="-11"/>
            <a:ext cx="12192000" cy="1218905"/>
            <a:chOff x="0" y="-11"/>
            <a:chExt cx="9144000" cy="1218905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10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9" name="Rectangle 8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Questions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1" y="94611"/>
            <a:ext cx="785321" cy="129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1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11"/>
            <a:ext cx="12192000" cy="1218905"/>
            <a:chOff x="0" y="-11"/>
            <a:chExt cx="9144000" cy="1218905"/>
          </a:xfrm>
        </p:grpSpPr>
        <p:grpSp>
          <p:nvGrpSpPr>
            <p:cNvPr id="29" name="Group 28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31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" name="Rectangle 2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</a:t>
              </a:r>
              <a:r>
                <a:rPr lang="en-US" sz="36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We Are Organized</a:t>
              </a:r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1" y="94611"/>
            <a:ext cx="785321" cy="12998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36" y="6025675"/>
            <a:ext cx="751504" cy="685800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635479" y="1769329"/>
            <a:ext cx="1092104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Partnership is a County Organized Health Systems (COHS) Plan</a:t>
            </a:r>
          </a:p>
          <a:p>
            <a:pPr eaLnBrk="1" hangingPunct="1"/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Non-Profit Public Plan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Low administrative rate</a:t>
            </a:r>
            <a:r>
              <a:rPr lang="en-US" altLang="en-US" sz="2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allows for Partnership to have a higher provider reimbursement rate and support community initiatives.</a:t>
            </a:r>
          </a:p>
          <a:p>
            <a:pPr lvl="1"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Local Control and Autonomy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local governance is sensitive and responsive to the area’s health care needs.</a:t>
            </a:r>
          </a:p>
          <a:p>
            <a:pPr lvl="1"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Community Involvement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Advisory boards participate in</a:t>
            </a:r>
            <a:r>
              <a:rPr lang="en-US" altLang="en-US" sz="2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decision-making regarding the direction of the plan.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42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247927" cy="691956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2" y="-9089"/>
            <a:ext cx="12191999" cy="6867089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336554" y="1001719"/>
            <a:ext cx="7250703" cy="2803906"/>
          </a:xfrm>
          <a:solidFill>
            <a:schemeClr val="tx1">
              <a:lumMod val="85000"/>
              <a:lumOff val="15000"/>
              <a:alpha val="45098"/>
            </a:schemeClr>
          </a:solidFill>
        </p:spPr>
        <p:txBody>
          <a:bodyPr anchor="ctr"/>
          <a:lstStyle>
            <a:lvl1pPr marL="0" indent="0" algn="ctr">
              <a:buNone/>
              <a:defRPr sz="27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Title</a:t>
            </a:r>
          </a:p>
        </p:txBody>
      </p:sp>
      <p:sp>
        <p:nvSpPr>
          <p:cNvPr id="17" name="Content Placeholder 2"/>
          <p:cNvSpPr>
            <a:spLocks noGrp="1"/>
          </p:cNvSpPr>
          <p:nvPr userDrawn="1">
            <p:ph sz="half" idx="10" hasCustomPrompt="1"/>
          </p:nvPr>
        </p:nvSpPr>
        <p:spPr>
          <a:xfrm>
            <a:off x="4336555" y="4107945"/>
            <a:ext cx="7250701" cy="1398798"/>
          </a:xfrm>
          <a:solidFill>
            <a:srgbClr val="262626">
              <a:alpha val="45098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019388" y="923755"/>
            <a:ext cx="2468880" cy="5275177"/>
            <a:chOff x="334638" y="1145794"/>
            <a:chExt cx="2468880" cy="5275177"/>
          </a:xfrm>
        </p:grpSpPr>
        <p:grpSp>
          <p:nvGrpSpPr>
            <p:cNvPr id="12" name="Group 11"/>
            <p:cNvGrpSpPr/>
            <p:nvPr userDrawn="1"/>
          </p:nvGrpSpPr>
          <p:grpSpPr>
            <a:xfrm>
              <a:off x="1066158" y="5460851"/>
              <a:ext cx="1005840" cy="960120"/>
              <a:chOff x="1142473" y="5572298"/>
              <a:chExt cx="1005840" cy="960120"/>
            </a:xfrm>
          </p:grpSpPr>
          <p:sp>
            <p:nvSpPr>
              <p:cNvPr id="16" name="Subtitle 2"/>
              <p:cNvSpPr txBox="1">
                <a:spLocks/>
              </p:cNvSpPr>
              <p:nvPr userDrawn="1"/>
            </p:nvSpPr>
            <p:spPr>
              <a:xfrm>
                <a:off x="1142473" y="5572298"/>
                <a:ext cx="1005840" cy="96012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5400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4050" dirty="0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190" y="5632204"/>
                <a:ext cx="914400" cy="834453"/>
              </a:xfrm>
              <a:prstGeom prst="rect">
                <a:avLst/>
              </a:prstGeom>
            </p:spPr>
          </p:pic>
        </p:grpSp>
        <p:grpSp>
          <p:nvGrpSpPr>
            <p:cNvPr id="13" name="Group 12"/>
            <p:cNvGrpSpPr/>
            <p:nvPr userDrawn="1"/>
          </p:nvGrpSpPr>
          <p:grpSpPr>
            <a:xfrm>
              <a:off x="334638" y="1145794"/>
              <a:ext cx="2468880" cy="4206240"/>
              <a:chOff x="334638" y="1145794"/>
              <a:chExt cx="2468880" cy="4206240"/>
            </a:xfrm>
          </p:grpSpPr>
          <p:sp>
            <p:nvSpPr>
              <p:cNvPr id="14" name="Subtitle 2"/>
              <p:cNvSpPr txBox="1">
                <a:spLocks/>
              </p:cNvSpPr>
              <p:nvPr userDrawn="1"/>
            </p:nvSpPr>
            <p:spPr>
              <a:xfrm>
                <a:off x="334638" y="1145794"/>
                <a:ext cx="2468880" cy="420624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5400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4050" dirty="0"/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069" y="1252124"/>
                <a:ext cx="2377440" cy="4011062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3919000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C77E80DE-5661-40BE-8D27-0C7FF39CE6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7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4140200" y="1600203"/>
            <a:ext cx="7010400" cy="16097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5858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4140200" y="3276600"/>
            <a:ext cx="7010400" cy="6858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04761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DB6ECDA4-A158-4279-858A-2EB400F4CC4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A8C6B-6734-4B5A-B30D-A926FA6509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328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F68CA389-3F60-48BA-BA79-6487C2D8EFF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D4D2D-268D-4B28-81CB-80BC0E4852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1609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447800"/>
            <a:ext cx="5425016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6868" y="1447800"/>
            <a:ext cx="5427133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81695180-D590-4282-A478-1DC406F739F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B5E15-E9D9-489B-991D-817931AD23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147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6C640E20-96A0-453B-9D69-61D496A6E9D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54216-9DE4-40A5-8E64-3D3118D5C3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972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98EDF54E-4102-43F8-AD6C-94CF3810A28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CB2C7-C313-4A4D-91EF-4B2AED3B5A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8640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AD0C8E07-9835-4C77-B7B0-02BD4E9E1F8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21DE0-ECCC-481A-BB62-5255E95554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1695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3CDC882F-D5A9-4900-9D47-4561E6CA82B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8CF1E-C88D-43C9-930B-BAF183A356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1688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7796E5CF-F70D-4375-887D-88B82DE3857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6FD3B-802A-4A63-B074-0EB46AA31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63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213015" y="1926634"/>
            <a:ext cx="11765973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3"/>
            <a:ext cx="12192000" cy="1218905"/>
            <a:chOff x="0" y="-11"/>
            <a:chExt cx="9144000" cy="1218905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0" y="-11"/>
              <a:ext cx="9144000" cy="914400"/>
            </a:xfrm>
            <a:prstGeom prst="rect">
              <a:avLst/>
            </a:prstGeom>
            <a:solidFill>
              <a:srgbClr val="41679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" name="AutoShape 4"/>
            <p:cNvSpPr>
              <a:spLocks noChangeArrowheads="1"/>
            </p:cNvSpPr>
            <p:nvPr/>
          </p:nvSpPr>
          <p:spPr bwMode="auto">
            <a:xfrm rot="16200000" flipH="1">
              <a:off x="4184426" y="-2269327"/>
              <a:ext cx="1124283" cy="5852160"/>
            </a:xfrm>
            <a:prstGeom prst="homePlate">
              <a:avLst>
                <a:gd name="adj" fmla="val 25000"/>
              </a:avLst>
            </a:prstGeom>
            <a:solidFill>
              <a:srgbClr val="467B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eaVert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3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427317" y="103748"/>
            <a:ext cx="7802883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1" y="94611"/>
            <a:ext cx="785321" cy="12998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36" y="6025675"/>
            <a:ext cx="75150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51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832D0FB3-6C4A-4426-A1B1-672E72E2249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96198-EFC5-481A-8226-71263E9799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9273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15400" y="76200"/>
            <a:ext cx="27686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"/>
            <a:ext cx="81026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B2F60B23-584D-4018-8757-8AD03AC3EC2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8ED12-0A4F-4DDA-9B37-AB2542650B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8645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:\Dustin Lyda\Slide Deck\Background 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" t="17506" r="19968" b="4936"/>
          <a:stretch>
            <a:fillRect/>
          </a:stretch>
        </p:blipFill>
        <p:spPr bwMode="auto">
          <a:xfrm>
            <a:off x="-19051" y="0"/>
            <a:ext cx="12211051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233942" y="1877728"/>
            <a:ext cx="6179129" cy="930521"/>
          </a:xfrm>
        </p:spPr>
        <p:txBody>
          <a:bodyPr>
            <a:normAutofit/>
          </a:bodyPr>
          <a:lstStyle>
            <a:lvl1pPr algn="l"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&lt;Title&gt;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0" hasCustomPrompt="1"/>
          </p:nvPr>
        </p:nvSpPr>
        <p:spPr>
          <a:xfrm>
            <a:off x="5233172" y="3067843"/>
            <a:ext cx="6180667" cy="696912"/>
          </a:xfrm>
        </p:spPr>
        <p:txBody>
          <a:bodyPr anchor="ctr"/>
          <a:lstStyle>
            <a:lvl1pPr marL="0" indent="0" algn="l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&lt;Name&gt;</a:t>
            </a:r>
          </a:p>
        </p:txBody>
      </p:sp>
      <p:sp>
        <p:nvSpPr>
          <p:cNvPr id="19" name="Content Placeholder 17"/>
          <p:cNvSpPr>
            <a:spLocks noGrp="1"/>
          </p:cNvSpPr>
          <p:nvPr>
            <p:ph sz="quarter" idx="11" hasCustomPrompt="1"/>
          </p:nvPr>
        </p:nvSpPr>
        <p:spPr>
          <a:xfrm>
            <a:off x="5233172" y="4024352"/>
            <a:ext cx="6180667" cy="696912"/>
          </a:xfrm>
        </p:spPr>
        <p:txBody>
          <a:bodyPr anchor="ctr"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&lt;Month DD, YYYY&gt;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960756" y="778710"/>
            <a:ext cx="3291840" cy="4206240"/>
            <a:chOff x="334638" y="1145794"/>
            <a:chExt cx="2468880" cy="4206240"/>
          </a:xfrm>
          <a:solidFill>
            <a:schemeClr val="bg1"/>
          </a:solidFill>
        </p:grpSpPr>
        <p:sp>
          <p:nvSpPr>
            <p:cNvPr id="10" name="Subtitle 2"/>
            <p:cNvSpPr txBox="1">
              <a:spLocks/>
            </p:cNvSpPr>
            <p:nvPr userDrawn="1"/>
          </p:nvSpPr>
          <p:spPr>
            <a:xfrm>
              <a:off x="334638" y="1145794"/>
              <a:ext cx="2468880" cy="420624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5400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50" dirty="0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069" y="1252124"/>
              <a:ext cx="2377440" cy="4011062"/>
            </a:xfrm>
            <a:prstGeom prst="rect">
              <a:avLst/>
            </a:prstGeom>
            <a:grpFill/>
          </p:spPr>
        </p:pic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39" y="5150344"/>
            <a:ext cx="1224064" cy="83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76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:\Dustin Lyda\Slide Deck\Background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" t="16571" r="4372" b="5872"/>
          <a:stretch>
            <a:fillRect/>
          </a:stretch>
        </p:blipFill>
        <p:spPr bwMode="auto">
          <a:xfrm>
            <a:off x="21169" y="987426"/>
            <a:ext cx="12170833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-10582" y="0"/>
            <a:ext cx="12192001" cy="1303338"/>
            <a:chOff x="143934" y="274638"/>
            <a:chExt cx="8763000" cy="944562"/>
          </a:xfrm>
        </p:grpSpPr>
        <p:sp>
          <p:nvSpPr>
            <p:cNvPr id="10" name="Rectangle 9"/>
            <p:cNvSpPr/>
            <p:nvPr/>
          </p:nvSpPr>
          <p:spPr>
            <a:xfrm>
              <a:off x="143934" y="1067334"/>
              <a:ext cx="8763000" cy="151866"/>
            </a:xfrm>
            <a:prstGeom prst="rect">
              <a:avLst/>
            </a:prstGeom>
            <a:solidFill>
              <a:srgbClr val="6663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143934" y="274638"/>
              <a:ext cx="8763000" cy="715612"/>
            </a:xfrm>
            <a:prstGeom prst="rect">
              <a:avLst/>
            </a:prstGeom>
            <a:solidFill>
              <a:srgbClr val="00709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endParaRPr lang="en-US" sz="27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9260" y="1407919"/>
            <a:ext cx="11839321" cy="4871500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&lt;Content&gt;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" y="29808"/>
            <a:ext cx="12181208" cy="930521"/>
          </a:xfrm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" y="6149179"/>
            <a:ext cx="880988" cy="6029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556" y="5657685"/>
            <a:ext cx="894889" cy="111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486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:\Dustin Lyda\Slide Deck\Background 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" t="17506" r="19968" b="4936"/>
          <a:stretch>
            <a:fillRect/>
          </a:stretch>
        </p:blipFill>
        <p:spPr bwMode="auto">
          <a:xfrm>
            <a:off x="8661" y="-20782"/>
            <a:ext cx="12211051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248981" y="2930259"/>
            <a:ext cx="6179129" cy="930521"/>
          </a:xfrm>
        </p:spPr>
        <p:txBody>
          <a:bodyPr>
            <a:normAutofit/>
          </a:bodyPr>
          <a:lstStyle>
            <a:lvl1pPr algn="l"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&lt;Title&gt;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982900" y="820816"/>
            <a:ext cx="3291840" cy="4206240"/>
            <a:chOff x="334638" y="1145794"/>
            <a:chExt cx="2468880" cy="4206240"/>
          </a:xfrm>
          <a:solidFill>
            <a:schemeClr val="bg1"/>
          </a:solidFill>
        </p:grpSpPr>
        <p:sp>
          <p:nvSpPr>
            <p:cNvPr id="8" name="Subtitle 2"/>
            <p:cNvSpPr txBox="1">
              <a:spLocks/>
            </p:cNvSpPr>
            <p:nvPr userDrawn="1"/>
          </p:nvSpPr>
          <p:spPr>
            <a:xfrm>
              <a:off x="334638" y="1145794"/>
              <a:ext cx="2468880" cy="420624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5400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50" dirty="0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069" y="1252124"/>
              <a:ext cx="2377440" cy="4011062"/>
            </a:xfrm>
            <a:prstGeom prst="rect">
              <a:avLst/>
            </a:prstGeom>
            <a:grpFill/>
          </p:spPr>
        </p:pic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35" y="5184464"/>
            <a:ext cx="1224064" cy="83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61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771528"/>
            <a:ext cx="12192000" cy="6086475"/>
          </a:xfrm>
          <a:prstGeom prst="rect">
            <a:avLst/>
          </a:prstGeom>
          <a:solidFill>
            <a:srgbClr val="F0E5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213015" y="1926634"/>
            <a:ext cx="11765973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-11"/>
            <a:ext cx="12192000" cy="1218905"/>
            <a:chOff x="0" y="-11"/>
            <a:chExt cx="9144000" cy="1218905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0" y="-11"/>
              <a:ext cx="9144000" cy="914400"/>
            </a:xfrm>
            <a:prstGeom prst="rect">
              <a:avLst/>
            </a:prstGeom>
            <a:solidFill>
              <a:srgbClr val="41679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" name="AutoShape 4"/>
            <p:cNvSpPr>
              <a:spLocks noChangeArrowheads="1"/>
            </p:cNvSpPr>
            <p:nvPr/>
          </p:nvSpPr>
          <p:spPr bwMode="auto">
            <a:xfrm rot="16200000" flipH="1">
              <a:off x="4184426" y="-2269327"/>
              <a:ext cx="1124283" cy="5852160"/>
            </a:xfrm>
            <a:prstGeom prst="homePlate">
              <a:avLst>
                <a:gd name="adj" fmla="val 25000"/>
              </a:avLst>
            </a:prstGeom>
            <a:solidFill>
              <a:srgbClr val="467B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eaVert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3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427317" y="103748"/>
            <a:ext cx="7802883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1" y="94611"/>
            <a:ext cx="785321" cy="12998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636" y="6025675"/>
            <a:ext cx="75150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3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" b="19566"/>
          <a:stretch/>
        </p:blipFill>
        <p:spPr>
          <a:xfrm>
            <a:off x="0" y="656753"/>
            <a:ext cx="12192000" cy="6175368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818511" y="1782431"/>
            <a:ext cx="4146041" cy="4516385"/>
          </a:xfrm>
          <a:solidFill>
            <a:srgbClr val="1F4E79">
              <a:alpha val="45098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0" y="-11"/>
            <a:ext cx="12192000" cy="1218905"/>
            <a:chOff x="0" y="-11"/>
            <a:chExt cx="9144000" cy="1218905"/>
          </a:xfrm>
        </p:grpSpPr>
        <p:grpSp>
          <p:nvGrpSpPr>
            <p:cNvPr id="25" name="Group 24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27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4" name="Rectangle 23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427317" y="103748"/>
            <a:ext cx="7802883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1" y="94611"/>
            <a:ext cx="785321" cy="129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33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10"/>
          <a:stretch/>
        </p:blipFill>
        <p:spPr>
          <a:xfrm>
            <a:off x="0" y="226897"/>
            <a:ext cx="12192001" cy="6639729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8143335" y="1628002"/>
            <a:ext cx="3768475" cy="4516385"/>
          </a:xfrm>
          <a:solidFill>
            <a:srgbClr val="1F4E79">
              <a:alpha val="45098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-11"/>
            <a:ext cx="12192000" cy="1218905"/>
            <a:chOff x="0" y="-11"/>
            <a:chExt cx="9144000" cy="1218905"/>
          </a:xfrm>
        </p:grpSpPr>
        <p:grpSp>
          <p:nvGrpSpPr>
            <p:cNvPr id="24" name="Group 23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26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" name="Rectangle 22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427317" y="103748"/>
            <a:ext cx="7802883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1" y="94611"/>
            <a:ext cx="785321" cy="129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19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74"/>
          <a:stretch/>
        </p:blipFill>
        <p:spPr>
          <a:xfrm>
            <a:off x="0" y="482589"/>
            <a:ext cx="12192000" cy="6375411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818511" y="1701495"/>
            <a:ext cx="4975761" cy="4516385"/>
          </a:xfrm>
          <a:solidFill>
            <a:srgbClr val="1F4E79">
              <a:alpha val="45098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-11"/>
            <a:ext cx="12192000" cy="1218905"/>
            <a:chOff x="0" y="-11"/>
            <a:chExt cx="9144000" cy="1218905"/>
          </a:xfrm>
        </p:grpSpPr>
        <p:grpSp>
          <p:nvGrpSpPr>
            <p:cNvPr id="24" name="Group 23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26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" name="Rectangle 22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427317" y="103748"/>
            <a:ext cx="7802883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1" y="94611"/>
            <a:ext cx="785321" cy="129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89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2" b="10857"/>
          <a:stretch/>
        </p:blipFill>
        <p:spPr>
          <a:xfrm>
            <a:off x="0" y="906274"/>
            <a:ext cx="12192000" cy="5994858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818511" y="1641756"/>
            <a:ext cx="4975761" cy="4516385"/>
          </a:xfrm>
          <a:solidFill>
            <a:srgbClr val="1F4E79">
              <a:alpha val="45098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-11"/>
            <a:ext cx="12192000" cy="1218905"/>
            <a:chOff x="0" y="-11"/>
            <a:chExt cx="9144000" cy="1218905"/>
          </a:xfrm>
        </p:grpSpPr>
        <p:grpSp>
          <p:nvGrpSpPr>
            <p:cNvPr id="24" name="Group 23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26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" name="Rectangle 22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427317" y="103748"/>
            <a:ext cx="7802883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1" y="94611"/>
            <a:ext cx="785321" cy="129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8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36"/>
          <a:stretch/>
        </p:blipFill>
        <p:spPr>
          <a:xfrm>
            <a:off x="0" y="452459"/>
            <a:ext cx="12192000" cy="6418241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 userDrawn="1">
            <p:ph sz="half" idx="1" hasCustomPrompt="1"/>
          </p:nvPr>
        </p:nvSpPr>
        <p:spPr>
          <a:xfrm>
            <a:off x="277121" y="1743635"/>
            <a:ext cx="5844281" cy="4516385"/>
          </a:xfrm>
          <a:solidFill>
            <a:srgbClr val="1F4E79">
              <a:alpha val="45098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-11"/>
            <a:ext cx="12192000" cy="1218905"/>
            <a:chOff x="0" y="-11"/>
            <a:chExt cx="9144000" cy="1218905"/>
          </a:xfrm>
        </p:grpSpPr>
        <p:grpSp>
          <p:nvGrpSpPr>
            <p:cNvPr id="24" name="Group 23"/>
            <p:cNvGrpSpPr/>
            <p:nvPr userDrawn="1"/>
          </p:nvGrpSpPr>
          <p:grpSpPr>
            <a:xfrm>
              <a:off x="0" y="-11"/>
              <a:ext cx="9144000" cy="1218905"/>
              <a:chOff x="0" y="-11"/>
              <a:chExt cx="9144000" cy="1218905"/>
            </a:xfrm>
          </p:grpSpPr>
          <p:sp>
            <p:nvSpPr>
              <p:cNvPr id="26" name="Rectangle 3"/>
              <p:cNvSpPr>
                <a:spLocks noChangeArrowheads="1"/>
              </p:cNvSpPr>
              <p:nvPr/>
            </p:nvSpPr>
            <p:spPr bwMode="auto">
              <a:xfrm>
                <a:off x="0" y="-11"/>
                <a:ext cx="9144000" cy="914400"/>
              </a:xfrm>
              <a:prstGeom prst="rect">
                <a:avLst/>
              </a:prstGeom>
              <a:solidFill>
                <a:srgbClr val="4167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" name="AutoShape 4"/>
              <p:cNvSpPr>
                <a:spLocks noChangeArrowheads="1"/>
              </p:cNvSpPr>
              <p:nvPr/>
            </p:nvSpPr>
            <p:spPr bwMode="auto">
              <a:xfrm rot="16200000" flipH="1">
                <a:off x="4184426" y="-2269327"/>
                <a:ext cx="1124283" cy="5852160"/>
              </a:xfrm>
              <a:prstGeom prst="homePlate">
                <a:avLst>
                  <a:gd name="adj" fmla="val 25000"/>
                </a:avLst>
              </a:prstGeom>
              <a:solidFill>
                <a:srgbClr val="467B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eaVert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" name="Rectangle 22"/>
            <p:cNvSpPr/>
            <p:nvPr userDrawn="1"/>
          </p:nvSpPr>
          <p:spPr>
            <a:xfrm>
              <a:off x="1820487" y="94611"/>
              <a:ext cx="5852161" cy="8197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427317" y="103748"/>
            <a:ext cx="7802883" cy="794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1" y="94611"/>
            <a:ext cx="785321" cy="129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91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image" Target="../media/image21.jpeg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8B28A-4590-4E59-A7FF-BB09478FD50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D8ADE-5C1D-4593-9061-DC91E8485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5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8" r:id="rId2"/>
    <p:sldLayoutId id="2147483723" r:id="rId3"/>
    <p:sldLayoutId id="2147483693" r:id="rId4"/>
    <p:sldLayoutId id="2147483689" r:id="rId5"/>
    <p:sldLayoutId id="2147483725" r:id="rId6"/>
    <p:sldLayoutId id="2147483682" r:id="rId7"/>
    <p:sldLayoutId id="2147483726" r:id="rId8"/>
    <p:sldLayoutId id="2147483681" r:id="rId9"/>
    <p:sldLayoutId id="2147483683" r:id="rId10"/>
    <p:sldLayoutId id="2147483690" r:id="rId11"/>
    <p:sldLayoutId id="2147483684" r:id="rId12"/>
    <p:sldLayoutId id="2147483685" r:id="rId13"/>
    <p:sldLayoutId id="2147483727" r:id="rId14"/>
    <p:sldLayoutId id="2147483686" r:id="rId15"/>
    <p:sldLayoutId id="2147483687" r:id="rId16"/>
    <p:sldLayoutId id="2147483688" r:id="rId17"/>
    <p:sldLayoutId id="2147483679" r:id="rId18"/>
    <p:sldLayoutId id="2147483724" r:id="rId19"/>
    <p:sldLayoutId id="214748374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>
            <a:extLst>
              <a:ext uri="{FF2B5EF4-FFF2-40B4-BE49-F238E27FC236}">
                <a16:creationId xmlns:a16="http://schemas.microsoft.com/office/drawing/2014/main" id="{BF7229CF-9F1D-48FD-B5D0-97BF67B00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"/>
            <a:ext cx="12215284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6">
            <a:extLst>
              <a:ext uri="{FF2B5EF4-FFF2-40B4-BE49-F238E27FC236}">
                <a16:creationId xmlns:a16="http://schemas.microsoft.com/office/drawing/2014/main" id="{8B372F3B-B9C7-4DDF-B938-53608B66F4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76200"/>
            <a:ext cx="1068705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7">
            <a:extLst>
              <a:ext uri="{FF2B5EF4-FFF2-40B4-BE49-F238E27FC236}">
                <a16:creationId xmlns:a16="http://schemas.microsoft.com/office/drawing/2014/main" id="{00E87641-4935-4A02-A4F1-B00EEBD2C8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2" y="1447800"/>
            <a:ext cx="11055349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34826" name="Rectangle 10">
            <a:extLst>
              <a:ext uri="{FF2B5EF4-FFF2-40B4-BE49-F238E27FC236}">
                <a16:creationId xmlns:a16="http://schemas.microsoft.com/office/drawing/2014/main" id="{B1FCE2F8-8B76-4548-AEC1-93EBA4EB02D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3246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78C3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D93EEB1-F6B6-43DC-96E1-A30CE82752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0" name="Picture 12" descr="CDPHlogocolor">
            <a:extLst>
              <a:ext uri="{FF2B5EF4-FFF2-40B4-BE49-F238E27FC236}">
                <a16:creationId xmlns:a16="http://schemas.microsoft.com/office/drawing/2014/main" id="{CAB3876E-18E7-4EB5-84A7-71EE5F942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943600"/>
            <a:ext cx="13462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38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78C3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78C3"/>
          </a:solidFill>
          <a:latin typeface="Arial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78C3"/>
          </a:solidFill>
          <a:latin typeface="Arial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78C3"/>
          </a:solidFill>
          <a:latin typeface="Arial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78C3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00" b="1">
          <a:solidFill>
            <a:srgbClr val="0078C3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00" b="1">
          <a:solidFill>
            <a:srgbClr val="0078C3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00" b="1">
          <a:solidFill>
            <a:srgbClr val="0078C3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78C3"/>
          </a:solidFill>
          <a:latin typeface="Arial" charset="0"/>
        </a:defRPr>
      </a:lvl9pPr>
    </p:titleStyle>
    <p:bodyStyle>
      <a:lvl1pPr marL="171450" indent="-171450" algn="l" rtl="0" eaLnBrk="0" fontAlgn="base" hangingPunct="0">
        <a:spcBef>
          <a:spcPct val="20000"/>
        </a:spcBef>
        <a:spcAft>
          <a:spcPct val="0"/>
        </a:spcAft>
        <a:buClr>
          <a:srgbClr val="5A8728"/>
        </a:buClr>
        <a:buSzPct val="65000"/>
        <a:buFont typeface="Wingdings" panose="05000000000000000000" pitchFamily="2" charset="2"/>
        <a:buChar char="l"/>
        <a:defRPr sz="21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514350" indent="-171450" algn="l" rtl="0" eaLnBrk="0" fontAlgn="base" hangingPunct="0">
        <a:spcBef>
          <a:spcPct val="20000"/>
        </a:spcBef>
        <a:spcAft>
          <a:spcPct val="0"/>
        </a:spcAft>
        <a:buClr>
          <a:srgbClr val="0078C3"/>
        </a:buClr>
        <a:buSzPct val="65000"/>
        <a:buFont typeface="Wingdings" panose="05000000000000000000" pitchFamily="2" charset="2"/>
        <a:buChar char="l"/>
        <a:defRPr sz="1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814388" indent="-128588" algn="l" rtl="0" eaLnBrk="0" fontAlgn="base" hangingPunct="0">
        <a:spcBef>
          <a:spcPct val="20000"/>
        </a:spcBef>
        <a:spcAft>
          <a:spcPct val="0"/>
        </a:spcAft>
        <a:buClr>
          <a:srgbClr val="EB820A"/>
        </a:buClr>
        <a:buSzPct val="50000"/>
        <a:buFont typeface="Wingdings" panose="05000000000000000000" pitchFamily="2" charset="2"/>
        <a:buChar char="l"/>
        <a:defRPr sz="15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l"/>
        <a:defRPr sz="15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anose="05000000000000000000" pitchFamily="2" charset="2"/>
        <a:buChar char="l"/>
        <a:defRPr sz="15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tnershiphp.org/Providers/Quality/Pages/Measure-Best-Practices.aspx" TargetMode="External"/><Relationship Id="rId2" Type="http://schemas.openxmlformats.org/officeDocument/2006/relationships/hyperlink" Target="https://www.partnershiphp.org/Providers/HealthServices/Pages/Health%20Education/Lead-Poisoning-and-Prevention.aspx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artnershiphp.org/Providers/Quality/Pages/PCP-QIP-2022.aspx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leadPOC@partnershiphp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artnershiphp.org/Providers/HealthServices/Pages/Health%20Education/Lead-Poisoning-and-Prevention.asp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eginfo.legislature.ca.gov/faces/codes_displaySection.xhtml?sectionNum=105285.&amp;nodeTreePath=42.6.6&amp;lawCode=HSC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www.cdph.ca.gov/Programs/CCDPHP/DEODC/CLPPB/Pages/title17_37000.asp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eginfo.legislature.ca.gov/faces/codes_displaySection.xhtml?sectionNum=105285.&amp;nodeTreePath=42.6.6&amp;lawCode=HSC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www.cdph.ca.gov/Programs/CCDPHP/DEODC/CLPPB/Pages/title17_37000.aspx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eginfo.legislature.ca.gov/faces/codes_displaySection.xhtml?sectionNum=105285.&amp;nodeTreePath=42.6.6&amp;lawCode=HSC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www.cdph.ca.gov/Programs/CCDPHP/DEODC/CLPPB/Pages/title17_37000.aspx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Partnering for Pediatric</a:t>
            </a:r>
            <a:br>
              <a:rPr lang="en-US" dirty="0"/>
            </a:br>
            <a:r>
              <a:rPr lang="en-US" dirty="0"/>
              <a:t>Lead Prevention: </a:t>
            </a:r>
            <a:br>
              <a:rPr lang="en-US" dirty="0"/>
            </a:br>
            <a:r>
              <a:rPr lang="en-US" dirty="0"/>
              <a:t> A Point of Care Testing Initiative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4336554" y="4107945"/>
            <a:ext cx="7250701" cy="24175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Teresa Frankovich, MD, MPH</a:t>
            </a:r>
          </a:p>
          <a:p>
            <a:pPr marL="0" indent="0">
              <a:buNone/>
            </a:pPr>
            <a:r>
              <a:rPr lang="en-US" dirty="0"/>
              <a:t>Associate Medical Director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Chandler Ackerman</a:t>
            </a:r>
          </a:p>
          <a:p>
            <a:pPr marL="0" indent="0">
              <a:buNone/>
            </a:pPr>
            <a:r>
              <a:rPr lang="en-US" dirty="0"/>
              <a:t>Project Manager I</a:t>
            </a:r>
          </a:p>
        </p:txBody>
      </p:sp>
    </p:spTree>
    <p:extLst>
      <p:ext uri="{BB962C8B-B14F-4D97-AF65-F5344CB8AC3E}">
        <p14:creationId xmlns:p14="http://schemas.microsoft.com/office/powerpoint/2010/main" val="1052404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13015" y="1613140"/>
            <a:ext cx="8197740" cy="4664832"/>
          </a:xfrm>
        </p:spPr>
        <p:txBody>
          <a:bodyPr>
            <a:noAutofit/>
          </a:bodyPr>
          <a:lstStyle/>
          <a:p>
            <a:pPr>
              <a:lnSpc>
                <a:spcPct val="119000"/>
              </a:lnSpc>
              <a:spcBef>
                <a:spcPts val="0"/>
              </a:spcBef>
            </a:pPr>
            <a:r>
              <a:rPr lang="en-US" sz="2400" dirty="0"/>
              <a:t>Place prompts for lead testing in your EMR</a:t>
            </a:r>
            <a:br>
              <a:rPr lang="en-US" sz="2400" dirty="0"/>
            </a:br>
            <a:r>
              <a:rPr lang="en-US" sz="2400" dirty="0"/>
              <a:t>(12-72 month WCC)</a:t>
            </a:r>
          </a:p>
          <a:p>
            <a:pPr>
              <a:lnSpc>
                <a:spcPct val="119000"/>
              </a:lnSpc>
              <a:spcBef>
                <a:spcPts val="0"/>
              </a:spcBef>
            </a:pPr>
            <a:r>
              <a:rPr lang="en-US" sz="2400" dirty="0"/>
              <a:t>Create standing orders for office staff to lead test</a:t>
            </a:r>
          </a:p>
          <a:p>
            <a:pPr>
              <a:lnSpc>
                <a:spcPct val="119000"/>
              </a:lnSpc>
              <a:spcBef>
                <a:spcPts val="0"/>
              </a:spcBef>
            </a:pPr>
            <a:r>
              <a:rPr lang="en-US" sz="2400" dirty="0"/>
              <a:t>Use Partnership provided lists of patients needing testing to flag chart and to reach out to patients who are behind</a:t>
            </a:r>
          </a:p>
          <a:p>
            <a:pPr>
              <a:lnSpc>
                <a:spcPct val="119000"/>
              </a:lnSpc>
              <a:spcBef>
                <a:spcPts val="0"/>
              </a:spcBef>
            </a:pPr>
            <a:r>
              <a:rPr lang="en-US" sz="2400" dirty="0"/>
              <a:t>Provide education internally to all providers and clinic staff serving children on the need for testing and communicate best practices</a:t>
            </a:r>
          </a:p>
          <a:p>
            <a:pPr>
              <a:lnSpc>
                <a:spcPct val="119000"/>
              </a:lnSpc>
              <a:spcBef>
                <a:spcPts val="0"/>
              </a:spcBef>
            </a:pPr>
            <a:r>
              <a:rPr lang="en-US" sz="2400" dirty="0"/>
              <a:t>Consider testing </a:t>
            </a:r>
            <a:r>
              <a:rPr lang="en-US" sz="2400" b="1" i="1" dirty="0"/>
              <a:t>all</a:t>
            </a:r>
            <a:r>
              <a:rPr lang="en-US" sz="2400" dirty="0"/>
              <a:t> children for lead, not just </a:t>
            </a:r>
            <a:r>
              <a:rPr lang="en-US" sz="2400" dirty="0" err="1"/>
              <a:t>Medi</a:t>
            </a:r>
            <a:r>
              <a:rPr lang="en-US" sz="2400" dirty="0"/>
              <a:t>-Cal enrolled so the office process is the same for all children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5066" y="181240"/>
            <a:ext cx="7802883" cy="918717"/>
          </a:xfrm>
        </p:spPr>
        <p:txBody>
          <a:bodyPr/>
          <a:lstStyle/>
          <a:p>
            <a:r>
              <a:rPr lang="en-US" dirty="0"/>
              <a:t>2024 Best Practices:</a:t>
            </a:r>
            <a:br>
              <a:rPr lang="en-US" dirty="0"/>
            </a:br>
            <a:r>
              <a:rPr lang="en-US" dirty="0"/>
              <a:t>General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470" y="2843186"/>
            <a:ext cx="2419338" cy="29452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778" y="1500996"/>
            <a:ext cx="2761722" cy="31338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5888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13015" y="1434164"/>
            <a:ext cx="7925145" cy="4843808"/>
          </a:xfrm>
        </p:spPr>
        <p:txBody>
          <a:bodyPr>
            <a:noAutofit/>
          </a:bodyPr>
          <a:lstStyle/>
          <a:p>
            <a:pPr>
              <a:lnSpc>
                <a:spcPct val="119000"/>
              </a:lnSpc>
            </a:pPr>
            <a:r>
              <a:rPr lang="en-US" b="1" dirty="0"/>
              <a:t>Before the visit:</a:t>
            </a:r>
          </a:p>
          <a:p>
            <a:pPr lvl="1">
              <a:lnSpc>
                <a:spcPct val="119000"/>
              </a:lnSpc>
              <a:buFont typeface="Courier New" panose="02070309020205020404" pitchFamily="49" charset="0"/>
              <a:buChar char="o"/>
            </a:pPr>
            <a:r>
              <a:rPr lang="en-US" dirty="0"/>
              <a:t>Scrub charts and identify who is due for testing.</a:t>
            </a:r>
          </a:p>
          <a:p>
            <a:pPr>
              <a:lnSpc>
                <a:spcPct val="119000"/>
              </a:lnSpc>
            </a:pPr>
            <a:r>
              <a:rPr lang="en-US" b="1" dirty="0"/>
              <a:t>During the visit:</a:t>
            </a:r>
          </a:p>
          <a:p>
            <a:pPr lvl="1">
              <a:lnSpc>
                <a:spcPct val="119000"/>
              </a:lnSpc>
              <a:buFont typeface="Courier New" panose="02070309020205020404" pitchFamily="49" charset="0"/>
              <a:buChar char="o"/>
            </a:pPr>
            <a:r>
              <a:rPr lang="en-US" dirty="0"/>
              <a:t>Use affirmative language ex. “Felix is here for his </a:t>
            </a:r>
            <a:br>
              <a:rPr lang="en-US" dirty="0"/>
            </a:br>
            <a:r>
              <a:rPr lang="en-US" dirty="0"/>
              <a:t>1-year checkup so it is important we test him for exposure to lead today.”</a:t>
            </a:r>
          </a:p>
          <a:p>
            <a:pPr lvl="1">
              <a:lnSpc>
                <a:spcPct val="119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70C0"/>
                </a:solidFill>
              </a:rPr>
              <a:t>Obtain blood sample in the exam room at the beginning of the visit.</a:t>
            </a:r>
          </a:p>
          <a:p>
            <a:pPr lvl="1">
              <a:lnSpc>
                <a:spcPct val="119000"/>
              </a:lnSpc>
              <a:buFont typeface="Courier New" panose="02070309020205020404" pitchFamily="49" charset="0"/>
              <a:buChar char="o"/>
            </a:pPr>
            <a:r>
              <a:rPr lang="en-US" dirty="0"/>
              <a:t>Consider obtaining a point-of-care testing machine and running specimen during visit.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27317" y="239588"/>
            <a:ext cx="7802883" cy="918717"/>
          </a:xfrm>
        </p:spPr>
        <p:txBody>
          <a:bodyPr/>
          <a:lstStyle/>
          <a:p>
            <a:r>
              <a:rPr lang="en-US" dirty="0"/>
              <a:t>2024 Best Practices:</a:t>
            </a:r>
            <a:br>
              <a:rPr lang="en-US" dirty="0"/>
            </a:br>
            <a:r>
              <a:rPr lang="en-US" dirty="0"/>
              <a:t>Visit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832" y="2687910"/>
            <a:ext cx="2419338" cy="29452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309" y="1828799"/>
            <a:ext cx="2761722" cy="31338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7242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POC testing on-site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Specimen collection in clinic but run on POC machine in local PH Lab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Specimen collection in clinic but run at Santa Clara PH Lab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Specimen collection in office but run in commercial lab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On-Site Specimen Collection Options</a:t>
            </a:r>
          </a:p>
        </p:txBody>
      </p:sp>
    </p:spTree>
    <p:extLst>
      <p:ext uri="{BB962C8B-B14F-4D97-AF65-F5344CB8AC3E}">
        <p14:creationId xmlns:p14="http://schemas.microsoft.com/office/powerpoint/2010/main" val="2830586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/>
              <a:t>Primary care provider sites will be selected to receive the following:</a:t>
            </a:r>
            <a:endParaRPr lang="en-US" dirty="0"/>
          </a:p>
          <a:p>
            <a:pPr marL="457200" lvl="0" indent="-4572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A LeadCare II Point-of-Care Blood Lead testing machine which includes a test kit (tests 48 patients)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600" dirty="0"/>
              <a:t>Additional test kits will need to be purchased by the Clinic</a:t>
            </a:r>
          </a:p>
          <a:p>
            <a:pPr marL="457200" lvl="0" indent="-4572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Assistance with office set up</a:t>
            </a:r>
          </a:p>
          <a:p>
            <a:pPr marL="457200" lvl="0" indent="-4572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Training for office staff on specimen collection and use of the LeadCare II testing equipment (provided by the manufacturer)</a:t>
            </a:r>
          </a:p>
          <a:p>
            <a:pPr marL="457200" lvl="0" indent="-4572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Program support from the Partnership Lead POC team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Specifics</a:t>
            </a:r>
          </a:p>
        </p:txBody>
      </p:sp>
    </p:spTree>
    <p:extLst>
      <p:ext uri="{BB962C8B-B14F-4D97-AF65-F5344CB8AC3E}">
        <p14:creationId xmlns:p14="http://schemas.microsoft.com/office/powerpoint/2010/main" val="261831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13013" y="1683441"/>
            <a:ext cx="11765973" cy="4804907"/>
          </a:xfrm>
        </p:spPr>
        <p:txBody>
          <a:bodyPr>
            <a:noAutofit/>
          </a:bodyPr>
          <a:lstStyle/>
          <a:p>
            <a:pPr marL="0" indent="0">
              <a:lnSpc>
                <a:spcPct val="129000"/>
              </a:lnSpc>
              <a:spcBef>
                <a:spcPts val="0"/>
              </a:spcBef>
              <a:buNone/>
            </a:pPr>
            <a:r>
              <a:rPr lang="en-US" sz="2400" b="1" dirty="0"/>
              <a:t>The LeadCare II POC program is open to Primary Care Providers in the Partnership network who meet the following criteria: </a:t>
            </a:r>
          </a:p>
          <a:p>
            <a:pPr>
              <a:lnSpc>
                <a:spcPct val="129000"/>
              </a:lnSpc>
              <a:spcBef>
                <a:spcPts val="0"/>
              </a:spcBef>
            </a:pPr>
            <a:r>
              <a:rPr lang="en-US" sz="2400" dirty="0"/>
              <a:t>Serve a pediatric patient population which includes members 0-3 years of age.</a:t>
            </a:r>
          </a:p>
          <a:p>
            <a:pPr>
              <a:lnSpc>
                <a:spcPct val="129000"/>
              </a:lnSpc>
              <a:spcBef>
                <a:spcPts val="0"/>
              </a:spcBef>
            </a:pPr>
            <a:r>
              <a:rPr lang="en-US" sz="2400" dirty="0"/>
              <a:t>Do not currently have access to point of care testing </a:t>
            </a:r>
            <a:r>
              <a:rPr lang="en-US" sz="2400" b="1" dirty="0"/>
              <a:t>OR</a:t>
            </a:r>
            <a:r>
              <a:rPr lang="en-US" sz="2400" dirty="0"/>
              <a:t> have purchased a LeadCare II device within the previous four months and are requesting reimbursement for that purchase (please include documentation of purchase with submission).</a:t>
            </a:r>
          </a:p>
          <a:p>
            <a:pPr>
              <a:lnSpc>
                <a:spcPct val="129000"/>
              </a:lnSpc>
              <a:spcBef>
                <a:spcPts val="0"/>
              </a:spcBef>
            </a:pPr>
            <a:r>
              <a:rPr lang="en-US" sz="2400" dirty="0"/>
              <a:t>Have a current CLIA certificate of waiver for other POC testing and are able to add LeadCare II to their CLIA waived testing panel </a:t>
            </a:r>
            <a:r>
              <a:rPr lang="en-US" sz="2400" b="1" dirty="0"/>
              <a:t>OR</a:t>
            </a:r>
            <a:r>
              <a:rPr lang="en-US" sz="2400" dirty="0"/>
              <a:t> are willing to apply for a CLIA certificate of waiver.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27317" y="196738"/>
            <a:ext cx="7802883" cy="794165"/>
          </a:xfrm>
        </p:spPr>
        <p:txBody>
          <a:bodyPr/>
          <a:lstStyle/>
          <a:p>
            <a:r>
              <a:rPr lang="en-US" dirty="0"/>
              <a:t>Eligibility</a:t>
            </a:r>
          </a:p>
        </p:txBody>
      </p:sp>
    </p:spTree>
    <p:extLst>
      <p:ext uri="{BB962C8B-B14F-4D97-AF65-F5344CB8AC3E}">
        <p14:creationId xmlns:p14="http://schemas.microsoft.com/office/powerpoint/2010/main" val="2933218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Clinics will contract with Partnership for one year.</a:t>
            </a:r>
          </a:p>
          <a:p>
            <a:r>
              <a:rPr lang="en-US" dirty="0"/>
              <a:t>POC devices will become the property of the clinic at the end of one year, if successful in implementing testing.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Clinics are required to bill Partnership for testing.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Partnership will use claims data to track performance</a:t>
            </a:r>
          </a:p>
          <a:p>
            <a:r>
              <a:rPr lang="en-US" dirty="0"/>
              <a:t>Clinics will be required to report testing results to the state (process outline/requirements are included with application materials) </a:t>
            </a:r>
          </a:p>
          <a:p>
            <a:r>
              <a:rPr lang="en-US" dirty="0"/>
              <a:t>Clinics will be required to have CLIA certificate for waived testing and adhere to CLIA rules/regulation.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Particulars</a:t>
            </a:r>
          </a:p>
        </p:txBody>
      </p:sp>
    </p:spTree>
    <p:extLst>
      <p:ext uri="{BB962C8B-B14F-4D97-AF65-F5344CB8AC3E}">
        <p14:creationId xmlns:p14="http://schemas.microsoft.com/office/powerpoint/2010/main" val="3139839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Accepted on a rolling basis throughout the year.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Notification should be expected within 2-3 weeks of submission.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The clinic and Partnership HealthPlan of California will sign a memorandum of </a:t>
            </a:r>
            <a:r>
              <a:rPr lang="en-US" dirty="0" err="1"/>
              <a:t>ynderstanding</a:t>
            </a:r>
            <a:r>
              <a:rPr lang="en-US" dirty="0"/>
              <a:t> (MOU).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Delivery of device will be directed to the clinic. 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Recorded training is available through the vendor online.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On-site training (preferred) and/or live virtual training can be scheduled after delivery of the LeadCare </a:t>
            </a:r>
            <a:r>
              <a:rPr lang="en-US" dirty="0" err="1"/>
              <a:t>ll</a:t>
            </a:r>
            <a:r>
              <a:rPr lang="en-US" dirty="0"/>
              <a:t> POC kit.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17589" y="182945"/>
            <a:ext cx="7802883" cy="794165"/>
          </a:xfrm>
        </p:spPr>
        <p:txBody>
          <a:bodyPr/>
          <a:lstStyle/>
          <a:p>
            <a:r>
              <a:rPr lang="en-US" dirty="0"/>
              <a:t>Application Submissions</a:t>
            </a:r>
          </a:p>
        </p:txBody>
      </p:sp>
    </p:spTree>
    <p:extLst>
      <p:ext uri="{BB962C8B-B14F-4D97-AF65-F5344CB8AC3E}">
        <p14:creationId xmlns:p14="http://schemas.microsoft.com/office/powerpoint/2010/main" val="904718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27317" y="103748"/>
            <a:ext cx="7802883" cy="794165"/>
          </a:xfrm>
        </p:spPr>
        <p:txBody>
          <a:bodyPr anchor="ctr">
            <a:normAutofit/>
          </a:bodyPr>
          <a:lstStyle/>
          <a:p>
            <a:r>
              <a:rPr lang="en-US" dirty="0"/>
              <a:t>Application Submissions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6A8CF7-FF80-60F7-40DF-A18E1E82E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347" y="1313233"/>
            <a:ext cx="8277197" cy="533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10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7365" y="174087"/>
            <a:ext cx="7802883" cy="794165"/>
          </a:xfrm>
        </p:spPr>
        <p:txBody>
          <a:bodyPr/>
          <a:lstStyle/>
          <a:p>
            <a:r>
              <a:rPr lang="en-US" dirty="0"/>
              <a:t>Program Timeline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9606085"/>
              </p:ext>
            </p:extLst>
          </p:nvPr>
        </p:nvGraphicFramePr>
        <p:xfrm>
          <a:off x="212725" y="1927225"/>
          <a:ext cx="1176655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40775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Billing for</a:t>
            </a:r>
            <a:br>
              <a:rPr lang="en-US" sz="4800" dirty="0"/>
            </a:br>
            <a:r>
              <a:rPr lang="en-US" sz="4800" dirty="0"/>
              <a:t>Blood Lead Testing</a:t>
            </a:r>
          </a:p>
        </p:txBody>
      </p:sp>
    </p:spTree>
    <p:extLst>
      <p:ext uri="{BB962C8B-B14F-4D97-AF65-F5344CB8AC3E}">
        <p14:creationId xmlns:p14="http://schemas.microsoft.com/office/powerpoint/2010/main" val="3289359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Partnership Mission, Vision, and Focus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4447309" y="1427374"/>
            <a:ext cx="6151418" cy="4871500"/>
          </a:xfrm>
        </p:spPr>
        <p:txBody>
          <a:bodyPr>
            <a:normAutofit/>
          </a:bodyPr>
          <a:lstStyle/>
          <a:p>
            <a:pPr>
              <a:lnSpc>
                <a:spcPct val="119000"/>
              </a:lnSpc>
              <a:spcBef>
                <a:spcPts val="600"/>
              </a:spcBef>
            </a:pPr>
            <a:r>
              <a:rPr lang="en-US" sz="2400" b="1" dirty="0"/>
              <a:t>Mission: </a:t>
            </a:r>
            <a:r>
              <a:rPr lang="en-US" sz="2400" dirty="0"/>
              <a:t>To help our members, and the communities we serve, be healthy.</a:t>
            </a:r>
            <a:br>
              <a:rPr lang="en-US" sz="2600" dirty="0"/>
            </a:br>
            <a:endParaRPr lang="en-US" sz="800" dirty="0"/>
          </a:p>
          <a:p>
            <a:pPr>
              <a:lnSpc>
                <a:spcPct val="119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Vision: </a:t>
            </a:r>
            <a:r>
              <a:rPr lang="en-US" sz="2400" dirty="0"/>
              <a:t>To be the most highly regarded managed care plan in California.</a:t>
            </a:r>
            <a:br>
              <a:rPr lang="en-US" sz="2600" dirty="0"/>
            </a:br>
            <a:endParaRPr lang="en-US" sz="800" dirty="0"/>
          </a:p>
          <a:p>
            <a:pPr>
              <a:lnSpc>
                <a:spcPct val="119000"/>
              </a:lnSpc>
              <a:spcBef>
                <a:spcPts val="600"/>
              </a:spcBef>
            </a:pPr>
            <a:r>
              <a:rPr lang="en-US" sz="2400" b="1" dirty="0"/>
              <a:t>Focus:</a:t>
            </a:r>
          </a:p>
          <a:p>
            <a:pPr marL="1097280" lvl="1" indent="-514350">
              <a:lnSpc>
                <a:spcPct val="119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Quality in everything we do</a:t>
            </a:r>
          </a:p>
          <a:p>
            <a:pPr marL="1097280" lvl="1" indent="-514350">
              <a:lnSpc>
                <a:spcPct val="119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Operational excellence</a:t>
            </a:r>
          </a:p>
          <a:p>
            <a:pPr marL="1097280" lvl="1" indent="-514350">
              <a:lnSpc>
                <a:spcPct val="119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Financial stewardship</a:t>
            </a:r>
          </a:p>
          <a:p>
            <a:pPr>
              <a:lnSpc>
                <a:spcPct val="119000"/>
              </a:lnSpc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/>
          <a:stretch/>
        </p:blipFill>
        <p:spPr>
          <a:xfrm>
            <a:off x="295522" y="1446625"/>
            <a:ext cx="3910719" cy="351156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95522" y="5082139"/>
            <a:ext cx="4026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Partnership began in Solano County in 1994 and now provides care to about 900,000 members across 24 Northern California counties.</a:t>
            </a:r>
          </a:p>
          <a:p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005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Billing Requirements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04915213"/>
              </p:ext>
            </p:extLst>
          </p:nvPr>
        </p:nvGraphicFramePr>
        <p:xfrm>
          <a:off x="2806934" y="1571568"/>
          <a:ext cx="6927270" cy="4421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31353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25951504"/>
              </p:ext>
            </p:extLst>
          </p:nvPr>
        </p:nvGraphicFramePr>
        <p:xfrm>
          <a:off x="1996730" y="1463041"/>
          <a:ext cx="3824951" cy="5178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9332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PCP QIP</a:t>
            </a:r>
            <a:br>
              <a:rPr lang="en-US" sz="4800" dirty="0"/>
            </a:br>
            <a:r>
              <a:rPr lang="en-US" sz="4600" dirty="0"/>
              <a:t>Lead Screening in Children</a:t>
            </a:r>
          </a:p>
        </p:txBody>
      </p:sp>
    </p:spTree>
    <p:extLst>
      <p:ext uri="{BB962C8B-B14F-4D97-AF65-F5344CB8AC3E}">
        <p14:creationId xmlns:p14="http://schemas.microsoft.com/office/powerpoint/2010/main" val="2103505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27317" y="211675"/>
            <a:ext cx="7802883" cy="794165"/>
          </a:xfrm>
        </p:spPr>
        <p:txBody>
          <a:bodyPr/>
          <a:lstStyle/>
          <a:p>
            <a:r>
              <a:rPr lang="en-US" sz="3200" dirty="0"/>
              <a:t>PCP QIP – Lead Screening in Children </a:t>
            </a:r>
            <a:br>
              <a:rPr lang="en-US" sz="3200" dirty="0"/>
            </a:br>
            <a:r>
              <a:rPr lang="en-US" sz="3200" dirty="0"/>
              <a:t>(Core Clinical Measure)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1"/>
          </p:nvPr>
        </p:nvSpPr>
        <p:spPr>
          <a:xfrm>
            <a:off x="1132350" y="1571105"/>
            <a:ext cx="7147128" cy="475674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400" b="1" dirty="0"/>
              <a:t>Measure Description: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400" dirty="0"/>
              <a:t>Percentage of members 2 years of age who had one of more capillary or venous blood lead test for lead poisoning by their second birthday.</a:t>
            </a:r>
          </a:p>
          <a:p>
            <a:pPr marL="0" indent="0">
              <a:buNone/>
            </a:pPr>
            <a:endParaRPr lang="en-US" sz="2900" b="1" dirty="0"/>
          </a:p>
          <a:p>
            <a:pPr marL="0" indent="0">
              <a:buNone/>
            </a:pPr>
            <a:r>
              <a:rPr lang="en-US" sz="3400" b="1" dirty="0"/>
              <a:t>Denominator: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400" dirty="0"/>
              <a:t>Number of members who turned 2 years of age in the measurement year.</a:t>
            </a:r>
            <a:endParaRPr lang="en-US" sz="2600" dirty="0"/>
          </a:p>
          <a:p>
            <a:pPr marL="0" indent="0">
              <a:lnSpc>
                <a:spcPct val="120000"/>
              </a:lnSpc>
              <a:buNone/>
            </a:pPr>
            <a:endParaRPr lang="en-US" sz="2600" b="1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3400" b="1" dirty="0"/>
              <a:t>Numerator</a:t>
            </a:r>
            <a:r>
              <a:rPr lang="en-US" sz="3400" dirty="0"/>
              <a:t>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400" dirty="0"/>
              <a:t>Number of members in the eligible population who had at least one lead capillary or venous lead blood test on or before their second birthday. </a:t>
            </a:r>
            <a:endParaRPr lang="en-US" sz="2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735" y="3985122"/>
            <a:ext cx="2804940" cy="186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04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marR="0" indent="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100" b="1" dirty="0">
                <a:ea typeface="Calibri" panose="020F0502020204030204" pitchFamily="34" charset="0"/>
                <a:cs typeface="Times New Roman" panose="02020603050405020304" pitchFamily="18" charset="0"/>
              </a:rPr>
              <a:t>Lead Poisoning and Prevention</a:t>
            </a:r>
            <a:br>
              <a:rPr lang="en-US" sz="21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https://www.partnershiphp.org/Providers/HealthServices/Pages/Health%20Education/Lead-Poisoning-and-Prevention.aspx</a:t>
            </a:r>
            <a:endParaRPr 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100" b="1" dirty="0">
                <a:ea typeface="Calibri" panose="020F0502020204030204" pitchFamily="34" charset="0"/>
                <a:cs typeface="Times New Roman" panose="02020603050405020304" pitchFamily="18" charset="0"/>
              </a:rPr>
              <a:t>2024 Best Practices</a:t>
            </a:r>
            <a:br>
              <a:rPr lang="en-US" sz="21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https://www.partnershiphp.org/Providers/Quality/Pages/Measure-Best-Practices.aspx</a:t>
            </a:r>
            <a:endParaRPr 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100" b="1" dirty="0">
                <a:ea typeface="Calibri" panose="020F0502020204030204" pitchFamily="34" charset="0"/>
                <a:cs typeface="Times New Roman" panose="02020603050405020304" pitchFamily="18" charset="0"/>
              </a:rPr>
              <a:t>2024 PCP QIP Technical Specifications</a:t>
            </a:r>
            <a:br>
              <a:rPr lang="en-US" sz="21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https://www.partnershiphp.org/Providers/Quality/Pages/PCP-QIP-2022.aspx</a:t>
            </a:r>
            <a:endParaRPr 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983483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Acceptable Modifiers 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1"/>
          </p:nvPr>
        </p:nvSpPr>
        <p:spPr>
          <a:xfrm>
            <a:off x="1843520" y="1388273"/>
            <a:ext cx="8824480" cy="4918228"/>
          </a:xfrm>
        </p:spPr>
        <p:txBody>
          <a:bodyPr>
            <a:normAutofit/>
          </a:bodyPr>
          <a:lstStyle/>
          <a:p>
            <a:pPr marL="0" indent="0">
              <a:lnSpc>
                <a:spcPct val="119000"/>
              </a:lnSpc>
              <a:buNone/>
            </a:pPr>
            <a:r>
              <a:rPr lang="en-US" sz="2000" dirty="0"/>
              <a:t>83655 is payable without a Modifier. If a modifier is utilized the only valid modifiers are listed below:</a:t>
            </a:r>
          </a:p>
          <a:p>
            <a:pPr marL="0" indent="0">
              <a:lnSpc>
                <a:spcPct val="119000"/>
              </a:lnSpc>
              <a:buNone/>
            </a:pPr>
            <a:endParaRPr lang="en-US" sz="2000" dirty="0"/>
          </a:p>
          <a:p>
            <a:pPr marL="0">
              <a:lnSpc>
                <a:spcPct val="119000"/>
              </a:lnSpc>
              <a:spcBef>
                <a:spcPts val="0"/>
              </a:spcBef>
            </a:pPr>
            <a:endParaRPr lang="en-US" sz="2000" dirty="0"/>
          </a:p>
          <a:p>
            <a:pPr marL="0">
              <a:lnSpc>
                <a:spcPct val="119000"/>
              </a:lnSpc>
              <a:spcBef>
                <a:spcPts val="0"/>
              </a:spcBef>
            </a:pPr>
            <a:endParaRPr lang="en-US" sz="2000" dirty="0"/>
          </a:p>
          <a:p>
            <a:pPr marL="0">
              <a:lnSpc>
                <a:spcPct val="119000"/>
              </a:lnSpc>
              <a:spcBef>
                <a:spcPts val="0"/>
              </a:spcBef>
            </a:pPr>
            <a:endParaRPr lang="en-US" sz="2000" dirty="0"/>
          </a:p>
          <a:p>
            <a:pPr marL="0">
              <a:lnSpc>
                <a:spcPct val="119000"/>
              </a:lnSpc>
              <a:spcBef>
                <a:spcPts val="0"/>
              </a:spcBef>
            </a:pPr>
            <a:endParaRPr lang="en-US" sz="2000" dirty="0"/>
          </a:p>
          <a:p>
            <a:pPr marL="0">
              <a:lnSpc>
                <a:spcPct val="119000"/>
              </a:lnSpc>
              <a:spcBef>
                <a:spcPts val="0"/>
              </a:spcBef>
            </a:pPr>
            <a:endParaRPr lang="en-US" sz="2000" dirty="0"/>
          </a:p>
          <a:p>
            <a:pPr marL="0">
              <a:lnSpc>
                <a:spcPct val="119000"/>
              </a:lnSpc>
              <a:spcBef>
                <a:spcPts val="0"/>
              </a:spcBef>
            </a:pPr>
            <a:endParaRPr lang="en-US" sz="2000" dirty="0"/>
          </a:p>
          <a:p>
            <a:pPr marL="0">
              <a:lnSpc>
                <a:spcPct val="119000"/>
              </a:lnSpc>
              <a:spcBef>
                <a:spcPts val="0"/>
              </a:spcBef>
            </a:pPr>
            <a:endParaRPr lang="en-US" sz="2000" dirty="0"/>
          </a:p>
          <a:p>
            <a:pPr marL="0">
              <a:lnSpc>
                <a:spcPct val="119000"/>
              </a:lnSpc>
              <a:spcBef>
                <a:spcPts val="0"/>
              </a:spcBef>
            </a:pPr>
            <a:endParaRPr lang="en-US" sz="20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52847565"/>
              </p:ext>
            </p:extLst>
          </p:nvPr>
        </p:nvGraphicFramePr>
        <p:xfrm>
          <a:off x="1843520" y="2252750"/>
          <a:ext cx="8591724" cy="3690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1843521" y="5952558"/>
            <a:ext cx="80098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billing for both the professional and technical service components, a modifier is neither required nor allowed.</a:t>
            </a:r>
          </a:p>
        </p:txBody>
      </p:sp>
    </p:spTree>
    <p:extLst>
      <p:ext uri="{BB962C8B-B14F-4D97-AF65-F5344CB8AC3E}">
        <p14:creationId xmlns:p14="http://schemas.microsoft.com/office/powerpoint/2010/main" val="3822405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437044" y="173739"/>
            <a:ext cx="7802883" cy="794165"/>
          </a:xfrm>
        </p:spPr>
        <p:txBody>
          <a:bodyPr/>
          <a:lstStyle/>
          <a:p>
            <a:r>
              <a:rPr lang="en-US" sz="3200" dirty="0"/>
              <a:t>Measure Report:</a:t>
            </a:r>
            <a:br>
              <a:rPr lang="en-US" sz="3200" dirty="0"/>
            </a:br>
            <a:r>
              <a:rPr lang="en-US" sz="3200" dirty="0"/>
              <a:t>Lead Screening in Children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1820" y="1642779"/>
            <a:ext cx="8333760" cy="4616353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1196175" y="2795629"/>
            <a:ext cx="592428" cy="39924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4574400" y="2585794"/>
            <a:ext cx="612955" cy="40945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770513" y="1642779"/>
            <a:ext cx="33098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Once logged into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eReports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click on “QIP Measure Report”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“Select a Measure” drop down menu and select Lead Screening in Children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“Select A PCP” for a drop down menu to select just one site, multiple sites or all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measure report will populate with all members in your denominator and numerator for that measure</a:t>
            </a:r>
          </a:p>
        </p:txBody>
      </p:sp>
    </p:spTree>
    <p:extLst>
      <p:ext uri="{BB962C8B-B14F-4D97-AF65-F5344CB8AC3E}">
        <p14:creationId xmlns:p14="http://schemas.microsoft.com/office/powerpoint/2010/main" val="1529945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… </a:t>
            </a:r>
            <a:r>
              <a:rPr lang="en-US" sz="4000" b="1" dirty="0">
                <a:solidFill>
                  <a:srgbClr val="6F2C3E"/>
                </a:solidFill>
              </a:rPr>
              <a:t>FOR YOUR EFFORTS IN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6F2C3E"/>
                </a:solidFill>
              </a:rPr>
              <a:t>LEAD PREVENTION!</a:t>
            </a:r>
            <a:endParaRPr lang="en-US" sz="4000" dirty="0">
              <a:solidFill>
                <a:srgbClr val="6F2C3E"/>
              </a:solidFill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427317" y="103748"/>
            <a:ext cx="7802883" cy="794165"/>
          </a:xfrm>
        </p:spPr>
        <p:txBody>
          <a:bodyPr/>
          <a:lstStyle/>
          <a:p>
            <a:r>
              <a:rPr lang="en-US" dirty="0"/>
              <a:t>Thank You …</a:t>
            </a:r>
          </a:p>
        </p:txBody>
      </p:sp>
    </p:spTree>
    <p:extLst>
      <p:ext uri="{BB962C8B-B14F-4D97-AF65-F5344CB8AC3E}">
        <p14:creationId xmlns:p14="http://schemas.microsoft.com/office/powerpoint/2010/main" val="1376003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13013" y="2032651"/>
            <a:ext cx="11765973" cy="3546514"/>
          </a:xfrm>
        </p:spPr>
        <p:txBody>
          <a:bodyPr/>
          <a:lstStyle/>
          <a:p>
            <a:pPr marL="0" marR="0" indent="0" algn="ctr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Please submit all questions, concerns, and the application to:</a:t>
            </a:r>
            <a:b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leadPOC@partnershiphp.org</a:t>
            </a:r>
            <a:endParaRPr lang="en-US" b="1" dirty="0">
              <a:solidFill>
                <a:srgbClr val="0563C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You may also visit the Lead Poisoning and Prevention page for more information on this program and lead prevention.</a:t>
            </a:r>
          </a:p>
          <a:p>
            <a:pPr marL="0" marR="0" indent="0" algn="ctr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https://www.partnershiphp.org/Providers/HealthServices/Pages/Health%20Education/Lead-Poisoning-and-Prevention.aspx</a:t>
            </a:r>
            <a:endParaRPr lang="en-US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Submissions</a:t>
            </a:r>
          </a:p>
        </p:txBody>
      </p:sp>
    </p:spTree>
    <p:extLst>
      <p:ext uri="{BB962C8B-B14F-4D97-AF65-F5344CB8AC3E}">
        <p14:creationId xmlns:p14="http://schemas.microsoft.com/office/powerpoint/2010/main" val="1444906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Test for Lead?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1636329" y="1610195"/>
            <a:ext cx="8879491" cy="48715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660033"/>
                </a:solidFill>
              </a:rPr>
              <a:t>No Level of Lead in the Body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660033"/>
                </a:solidFill>
              </a:rPr>
              <a:t>is Known to be Safe</a:t>
            </a:r>
          </a:p>
          <a:p>
            <a:endParaRPr lang="en-US" dirty="0">
              <a:solidFill>
                <a:srgbClr val="99003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898" y="3083128"/>
            <a:ext cx="2654718" cy="265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29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7879F-4494-4139-819C-01710B407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641" y="126249"/>
            <a:ext cx="7935818" cy="73866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California Statutes and Regulations for Providers Caring for Children 6 Months to 6 Years of Age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DDC35D2-50B5-4FA9-B94C-FA79E60A360A}"/>
              </a:ext>
            </a:extLst>
          </p:cNvPr>
          <p:cNvGraphicFramePr>
            <a:graphicFrameLocks noGrp="1"/>
          </p:cNvGraphicFramePr>
          <p:nvPr/>
        </p:nvGraphicFramePr>
        <p:xfrm>
          <a:off x="2006601" y="2119784"/>
          <a:ext cx="8343901" cy="2659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2764">
                  <a:extLst>
                    <a:ext uri="{9D8B030D-6E8A-4147-A177-3AD203B41FA5}">
                      <a16:colId xmlns:a16="http://schemas.microsoft.com/office/drawing/2014/main" val="1642025396"/>
                    </a:ext>
                  </a:extLst>
                </a:gridCol>
                <a:gridCol w="6321137">
                  <a:extLst>
                    <a:ext uri="{9D8B030D-6E8A-4147-A177-3AD203B41FA5}">
                      <a16:colId xmlns:a16="http://schemas.microsoft.com/office/drawing/2014/main" val="828290526"/>
                    </a:ext>
                  </a:extLst>
                </a:gridCol>
              </a:tblGrid>
              <a:tr h="265176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ANTICIPATORY GUIDANCE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each periodic assessment from 6 months to 6 years. Under California state laws and regulations, all health care providers are required to inform all parents and guardians about:</a:t>
                      </a:r>
                    </a:p>
                    <a:p>
                      <a:endParaRPr lang="en-US" sz="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indent="-228600">
                        <a:buClr>
                          <a:srgbClr val="5A8628"/>
                        </a:buClr>
                        <a:buSzPct val="65000"/>
                        <a:buFont typeface="Wingdings" panose="05000000000000000000" pitchFamily="2" charset="2"/>
                        <a:buChar char="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risks and effects of childhood lead exposure.</a:t>
                      </a:r>
                    </a:p>
                    <a:p>
                      <a:pPr marL="228600" indent="-228600">
                        <a:buClr>
                          <a:srgbClr val="5A8628"/>
                        </a:buClr>
                        <a:buSzPct val="65000"/>
                        <a:buFont typeface="Wingdings" panose="05000000000000000000" pitchFamily="2" charset="2"/>
                        <a:buChar char="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requirement that children enrolled in Medi-Cal receive blood lead tests.</a:t>
                      </a:r>
                    </a:p>
                    <a:p>
                      <a:pPr marL="228600" indent="-228600">
                        <a:buClr>
                          <a:srgbClr val="5A8628"/>
                        </a:buClr>
                        <a:buSzPct val="65000"/>
                        <a:buFont typeface="Wingdings" panose="05000000000000000000" pitchFamily="2" charset="2"/>
                        <a:buChar char="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requirement that children not enrolled in Medi-Cal who are at high risk of lead exposure receive blood lead tests.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453807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037B88A-8B31-411A-A4ED-624340AE890B}"/>
              </a:ext>
            </a:extLst>
          </p:cNvPr>
          <p:cNvSpPr txBox="1"/>
          <p:nvPr/>
        </p:nvSpPr>
        <p:spPr>
          <a:xfrm>
            <a:off x="3981450" y="5126935"/>
            <a:ext cx="63436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hlinkClick r:id="rId3"/>
              </a:rPr>
              <a:t>Health and Safety Code, sections 105285-105286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hlinkClick r:id="rId4"/>
              </a:rPr>
              <a:t>; California Code of Regulations, Title 17, Sections 37000 to 37100 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0697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76C1EF7E-E400-43AA-96D4-E486E4A8FFE2}"/>
              </a:ext>
            </a:extLst>
          </p:cNvPr>
          <p:cNvGraphicFramePr>
            <a:graphicFrameLocks noGrp="1"/>
          </p:cNvGraphicFramePr>
          <p:nvPr/>
        </p:nvGraphicFramePr>
        <p:xfrm>
          <a:off x="2244975" y="2527458"/>
          <a:ext cx="7829550" cy="1714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2141">
                  <a:extLst>
                    <a:ext uri="{9D8B030D-6E8A-4147-A177-3AD203B41FA5}">
                      <a16:colId xmlns:a16="http://schemas.microsoft.com/office/drawing/2014/main" val="1642025396"/>
                    </a:ext>
                  </a:extLst>
                </a:gridCol>
                <a:gridCol w="5937409">
                  <a:extLst>
                    <a:ext uri="{9D8B030D-6E8A-4147-A177-3AD203B41FA5}">
                      <a16:colId xmlns:a16="http://schemas.microsoft.com/office/drawing/2014/main" val="828290526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BLOOD LEAD TEST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Clr>
                          <a:srgbClr val="5A8628"/>
                        </a:buClr>
                        <a:buSzPct val="65000"/>
                        <a:buFont typeface="Wingdings" panose="05000000000000000000" pitchFamily="2" charset="2"/>
                        <a:buChar char="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children in publicly supported programs such as Medi-Cal, Women, Infants and Children (WIC), and CHDP at both 12 months and 24 months of age.</a:t>
                      </a:r>
                    </a:p>
                    <a:p>
                      <a:pPr marL="228600" indent="-228600">
                        <a:buClr>
                          <a:srgbClr val="5A8628"/>
                        </a:buClr>
                        <a:buSzPct val="65000"/>
                        <a:buFont typeface="Wingdings" panose="05000000000000000000" pitchFamily="2" charset="2"/>
                        <a:buChar char="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Perform a “catch up” test for children age 24 months to </a:t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years in a publicly supported program who were not tested at 12 and 24 months.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453807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94BFDED-4FF6-4944-B051-C893F2DC3F6C}"/>
              </a:ext>
            </a:extLst>
          </p:cNvPr>
          <p:cNvSpPr txBox="1"/>
          <p:nvPr/>
        </p:nvSpPr>
        <p:spPr>
          <a:xfrm>
            <a:off x="3810000" y="4514852"/>
            <a:ext cx="70294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endParaRPr lang="en-US" sz="27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defTabSz="685800">
              <a:defRPr/>
            </a:pP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hlinkClick r:id="rId3"/>
              </a:rPr>
              <a:t>Health and Safety Code, sections 105285-105286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hlinkClick r:id="rId4"/>
              </a:rPr>
              <a:t>; California Code of Regulations, Title 17, Sections 37000 to 37100 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D7879F-4494-4139-819C-01710B407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641" y="126249"/>
            <a:ext cx="7935818" cy="73866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California Statutes and Regulations for Providers Caring for Children 6 Months to 6 Years of Age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09264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D0CFB21-2EBB-40E0-AF9E-B6306C71A1E9}"/>
              </a:ext>
            </a:extLst>
          </p:cNvPr>
          <p:cNvGraphicFramePr>
            <a:graphicFrameLocks noGrp="1"/>
          </p:cNvGraphicFramePr>
          <p:nvPr/>
        </p:nvGraphicFramePr>
        <p:xfrm>
          <a:off x="2246002" y="2530602"/>
          <a:ext cx="7826072" cy="2026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472">
                  <a:extLst>
                    <a:ext uri="{9D8B030D-6E8A-4147-A177-3AD203B41FA5}">
                      <a16:colId xmlns:a16="http://schemas.microsoft.com/office/drawing/2014/main" val="2143606838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724359567"/>
                    </a:ext>
                  </a:extLst>
                </a:gridCol>
              </a:tblGrid>
              <a:tr h="1984248"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</a:t>
                      </a:r>
                    </a:p>
                  </a:txBody>
                  <a:tcPr marL="68580" marR="68580" marT="37719" marB="37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7013" indent="-227013">
                        <a:buClr>
                          <a:srgbClr val="5A8628"/>
                        </a:buClr>
                        <a:buSzPct val="65000"/>
                        <a:buFont typeface="Wingdings" panose="05000000000000000000" pitchFamily="2" charset="2"/>
                        <a:buChar char=""/>
                      </a:pPr>
                      <a:r>
                        <a:rPr lang="en-US" sz="2000" b="0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If child is not in a publicly supported program: </a:t>
                      </a:r>
                    </a:p>
                    <a:p>
                      <a:endParaRPr lang="en-US" sz="800" b="0" i="0" u="none" strike="noStrike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000" b="1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Ask: </a:t>
                      </a:r>
                      <a:r>
                        <a:rPr lang="en-US" sz="2000" b="0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"Does your child live in, or spend a lot of time in, a place built before 1978 that has peeling or chipped paint or that has been recently remodeled?" </a:t>
                      </a:r>
                      <a:r>
                        <a:rPr lang="en-US" sz="2000" b="1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Blood lead test if the answer to the question is "yes" or "don't know."</a:t>
                      </a:r>
                      <a:r>
                        <a:rPr lang="en-US" sz="2000" b="0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sz="1500" b="0" i="0" u="none" strike="noStrike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7719" marB="37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953027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1F95FEC-4F37-42CD-90FC-EE81CDDE4370}"/>
              </a:ext>
            </a:extLst>
          </p:cNvPr>
          <p:cNvSpPr txBox="1"/>
          <p:nvPr/>
        </p:nvSpPr>
        <p:spPr>
          <a:xfrm>
            <a:off x="3810000" y="4514852"/>
            <a:ext cx="70294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endParaRPr lang="en-US" sz="27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>
              <a:defRPr/>
            </a:pP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defTabSz="685800">
              <a:defRPr/>
            </a:pP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hlinkClick r:id="rId3"/>
              </a:rPr>
              <a:t>Health and Safety Code, sections 105285-105286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hlinkClick r:id="rId4"/>
              </a:rPr>
              <a:t>; California Code of Regulations, Title 17, Sections 37000 to 37100 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D7879F-4494-4139-819C-01710B407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641" y="126249"/>
            <a:ext cx="7935818" cy="73866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California Statutes and Regulations for Providers Caring for Children 6 Months to 6 Years of Age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1864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QIP Clinical Measure for 2024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0" y="1680983"/>
            <a:ext cx="12192000" cy="41733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/>
              <a:t>Members turning 2 years of age in the</a:t>
            </a:r>
            <a:br>
              <a:rPr lang="en-US" dirty="0"/>
            </a:br>
            <a:r>
              <a:rPr lang="en-US" dirty="0"/>
              <a:t>measurement year with (at least)</a:t>
            </a:r>
            <a:br>
              <a:rPr lang="en-US" dirty="0"/>
            </a:br>
            <a:r>
              <a:rPr lang="en-US" dirty="0"/>
              <a:t>1 lead screening in their lifetime*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2400" dirty="0"/>
              <a:t>* Partnering for Pediatric Lead Prevention program will use this metric as well</a:t>
            </a:r>
          </a:p>
        </p:txBody>
      </p:sp>
    </p:spTree>
    <p:extLst>
      <p:ext uri="{BB962C8B-B14F-4D97-AF65-F5344CB8AC3E}">
        <p14:creationId xmlns:p14="http://schemas.microsoft.com/office/powerpoint/2010/main" val="3178585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442" y="1340581"/>
            <a:ext cx="5352416" cy="45735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69" y="3639337"/>
            <a:ext cx="2419338" cy="29452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946" y="2780226"/>
            <a:ext cx="2761722" cy="31338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427317" y="103748"/>
            <a:ext cx="7802883" cy="918717"/>
          </a:xfrm>
        </p:spPr>
        <p:txBody>
          <a:bodyPr/>
          <a:lstStyle/>
          <a:p>
            <a:r>
              <a:rPr lang="en-US" dirty="0"/>
              <a:t>Identifying and Sharing</a:t>
            </a:r>
            <a:br>
              <a:rPr lang="en-US" dirty="0"/>
            </a:br>
            <a:r>
              <a:rPr lang="en-US" dirty="0"/>
              <a:t>2024 Best Practices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646392" y="5102452"/>
            <a:ext cx="1287433" cy="2601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375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adial">
  <a:themeElements>
    <a:clrScheme name="Custom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8080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8080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5a7ce76b-f91d-4c51-82cd-80ebbbabd726" ContentTypeId="0x0101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HC Website Document" ma:contentTypeID="0x0101009F688BB1DE11FB43AE1F38D4E956EA100079286C94D4DA2A4EB3035E7DA5B93892" ma:contentTypeVersion="16" ma:contentTypeDescription="" ma:contentTypeScope="" ma:versionID="d21592bed6843914a3cfa6389ea53963">
  <xsd:schema xmlns:xsd="http://www.w3.org/2001/XMLSchema" xmlns:xs="http://www.w3.org/2001/XMLSchema" xmlns:p="http://schemas.microsoft.com/office/2006/metadata/properties" xmlns:ns2="225adf73-79c5-472d-8bcd-f54446908a27" xmlns:ns3="d88e6c7a-1605-4aa4-a29a-3e0df841a036" targetNamespace="http://schemas.microsoft.com/office/2006/metadata/properties" ma:root="true" ma:fieldsID="05e328481635885524f48bd955da5590" ns2:_="" ns3:_="">
    <xsd:import namespace="225adf73-79c5-472d-8bcd-f54446908a27"/>
    <xsd:import namespace="d88e6c7a-1605-4aa4-a29a-3e0df841a036"/>
    <xsd:element name="properties">
      <xsd:complexType>
        <xsd:sequence>
          <xsd:element name="documentManagement">
            <xsd:complexType>
              <xsd:all>
                <xsd:element ref="ns2:Document_x0020_Description" minOccurs="0"/>
                <xsd:element ref="ns3:k82974dfaeb74e2aa3eb80497f82e363" minOccurs="0"/>
                <xsd:element ref="ns3:TaxCatchAll" minOccurs="0"/>
                <xsd:element ref="ns3:TaxCatchAllLabel" minOccurs="0"/>
                <xsd:element ref="ns2:o6969eb00a6c46fcb712200715050981" minOccurs="0"/>
                <xsd:element ref="ns2:n616850c7cfd4d7fb3be5ad8c3e516b8" minOccurs="0"/>
                <xsd:element ref="ns2:k2a84c5d5caa4acab23911e17c601f32" minOccurs="0"/>
                <xsd:element ref="ns2:a8d7d58bfa334fbb943d4590ad45c854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adf73-79c5-472d-8bcd-f54446908a27" elementFormDefault="qualified">
    <xsd:import namespace="http://schemas.microsoft.com/office/2006/documentManagement/types"/>
    <xsd:import namespace="http://schemas.microsoft.com/office/infopath/2007/PartnerControls"/>
    <xsd:element name="Document_x0020_Description" ma:index="8" nillable="true" ma:displayName="Document Description" ma:internalName="Document_x0020_Description">
      <xsd:simpleType>
        <xsd:restriction base="dms:Note">
          <xsd:maxLength value="255"/>
        </xsd:restriction>
      </xsd:simpleType>
    </xsd:element>
    <xsd:element name="o6969eb00a6c46fcb712200715050981" ma:index="13" nillable="true" ma:taxonomy="true" ma:internalName="o6969eb00a6c46fcb712200715050981" ma:taxonomyFieldName="Content_x0020_Language" ma:displayName="Content Language" ma:default="73;#English|8bdb4c98-cf76-453e-a330-e11679ea4fb9" ma:fieldId="{86969eb0-0a6c-46fc-b712-200715050981}" ma:sspId="5a7ce76b-f91d-4c51-82cd-80ebbbabd726" ma:termSetId="62842341-e2a0-428b-b522-0c1a0502cfb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616850c7cfd4d7fb3be5ad8c3e516b8" ma:index="15" ma:taxonomy="true" ma:internalName="n616850c7cfd4d7fb3be5ad8c3e516b8" ma:taxonomyFieldName="Website_x0020_Section" ma:displayName="Website Section" ma:default="" ma:fieldId="{7616850c-7cfd-4d7f-b3be-5ad8c3e516b8}" ma:taxonomyMulti="true" ma:sspId="5a7ce76b-f91d-4c51-82cd-80ebbbabd726" ma:termSetId="b433a66f-2b8f-4dbe-bb48-87e6be1336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2a84c5d5caa4acab23911e17c601f32" ma:index="17" ma:taxonomy="true" ma:internalName="k2a84c5d5caa4acab23911e17c601f32" ma:taxonomyFieldName="Document_x0020_Type" ma:displayName="Document Type" ma:default="" ma:fieldId="{42a84c5d-5caa-4aca-b239-11e17c601f32}" ma:sspId="5a7ce76b-f91d-4c51-82cd-80ebbbabd726" ma:termSetId="f9c2a425-bf8f-49f7-920d-5599deed8f2d" ma:anchorId="13056f86-e4b1-4691-a94e-a9f9b842e33f" ma:open="false" ma:isKeyword="false">
      <xsd:complexType>
        <xsd:sequence>
          <xsd:element ref="pc:Terms" minOccurs="0" maxOccurs="1"/>
        </xsd:sequence>
      </xsd:complexType>
    </xsd:element>
    <xsd:element name="a8d7d58bfa334fbb943d4590ad45c854" ma:index="19" ma:taxonomy="true" ma:internalName="a8d7d58bfa334fbb943d4590ad45c854" ma:taxonomyFieldName="Sub_x0020_Section" ma:displayName="Sub Section" ma:default="" ma:fieldId="{a8d7d58b-fa33-4fbb-943d-4590ad45c854}" ma:sspId="5a7ce76b-f91d-4c51-82cd-80ebbbabd726" ma:termSetId="ef83f3b1-28c7-4992-916b-8b04b2b69fab" ma:anchorId="f6b9a7e0-3feb-41be-b061-9a519fc758b7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e6c7a-1605-4aa4-a29a-3e0df841a036" elementFormDefault="qualified">
    <xsd:import namespace="http://schemas.microsoft.com/office/2006/documentManagement/types"/>
    <xsd:import namespace="http://schemas.microsoft.com/office/infopath/2007/PartnerControls"/>
    <xsd:element name="k82974dfaeb74e2aa3eb80497f82e363" ma:index="9" ma:taxonomy="true" ma:internalName="k82974dfaeb74e2aa3eb80497f82e363" ma:taxonomyFieldName="Product_x0020_Line" ma:displayName="Product Lines" ma:fieldId="{482974df-aeb7-4e2a-a3eb-80497f82e363}" ma:taxonomyMulti="true" ma:sspId="5a7ce76b-f91d-4c51-82cd-80ebbbabd726" ma:termSetId="c3f8a31b-b352-4bab-9b3b-596e8932a72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07dc7102-d6ba-4901-a2b4-0fc5d0f50636}" ma:internalName="TaxCatchAll" ma:showField="CatchAllData" ma:web="18e65850-3d5f-442c-877f-add0bdbb83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07dc7102-d6ba-4901-a2b4-0fc5d0f50636}" ma:internalName="TaxCatchAllLabel" ma:readOnly="true" ma:showField="CatchAllDataLabel" ma:web="18e65850-3d5f-442c-877f-add0bdbb83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8e6c7a-1605-4aa4-a29a-3e0df841a036">
      <Value>75</Value>
      <Value>73</Value>
      <Value>243</Value>
      <Value>106</Value>
      <Value>217</Value>
    </TaxCatchAll>
    <a8d7d58bfa334fbb943d4590ad45c854 xmlns="225adf73-79c5-472d-8bcd-f54446908a27">
      <Terms xmlns="http://schemas.microsoft.com/office/infopath/2007/PartnerControls">
        <TermInfo xmlns="http://schemas.microsoft.com/office/infopath/2007/PartnerControls">
          <TermName xmlns="http://schemas.microsoft.com/office/infopath/2007/PartnerControls">Quality Improvement</TermName>
          <TermId xmlns="http://schemas.microsoft.com/office/infopath/2007/PartnerControls">50ca2014-6f86-4d5c-b42a-e576f42772ed</TermId>
        </TermInfo>
      </Terms>
    </a8d7d58bfa334fbb943d4590ad45c854>
    <k82974dfaeb74e2aa3eb80497f82e363 xmlns="d88e6c7a-1605-4aa4-a29a-3e0df841a036">
      <Terms xmlns="http://schemas.microsoft.com/office/infopath/2007/PartnerControls">
        <TermInfo xmlns="http://schemas.microsoft.com/office/infopath/2007/PartnerControls">
          <TermName xmlns="http://schemas.microsoft.com/office/infopath/2007/PartnerControls">Medi-Cal</TermName>
          <TermId xmlns="http://schemas.microsoft.com/office/infopath/2007/PartnerControls">daee2327-0f83-4e70-90ca-f2c6fe21bd30</TermId>
        </TermInfo>
      </Terms>
    </k82974dfaeb74e2aa3eb80497f82e363>
    <n616850c7cfd4d7fb3be5ad8c3e516b8 xmlns="225adf73-79c5-472d-8bcd-f54446908a27">
      <Terms xmlns="http://schemas.microsoft.com/office/infopath/2007/PartnerControls">
        <TermInfo xmlns="http://schemas.microsoft.com/office/infopath/2007/PartnerControls">
          <TermName xmlns="http://schemas.microsoft.com/office/infopath/2007/PartnerControls">Health Services</TermName>
          <TermId xmlns="http://schemas.microsoft.com/office/infopath/2007/PartnerControls">a7074310-07ae-440b-be17-719bb60c14cc</TermId>
        </TermInfo>
      </Terms>
    </n616850c7cfd4d7fb3be5ad8c3e516b8>
    <Document_x0020_Description xmlns="225adf73-79c5-472d-8bcd-f54446908a27" xsi:nil="true"/>
    <k2a84c5d5caa4acab23911e17c601f32 xmlns="225adf73-79c5-472d-8bcd-f54446908a27">
      <Terms xmlns="http://schemas.microsoft.com/office/infopath/2007/PartnerControls">
        <TermInfo xmlns="http://schemas.microsoft.com/office/infopath/2007/PartnerControls">
          <TermName xmlns="http://schemas.microsoft.com/office/infopath/2007/PartnerControls">QI</TermName>
          <TermId xmlns="http://schemas.microsoft.com/office/infopath/2007/PartnerControls">2ea11e4a-77fc-43c1-889b-8b884d1db5cf</TermId>
        </TermInfo>
      </Terms>
    </k2a84c5d5caa4acab23911e17c601f32>
    <o6969eb00a6c46fcb712200715050981 xmlns="225adf73-79c5-472d-8bcd-f54446908a27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8bdb4c98-cf76-453e-a330-e11679ea4fb9</TermId>
        </TermInfo>
      </Terms>
    </o6969eb00a6c46fcb712200715050981>
  </documentManagement>
</p:properties>
</file>

<file path=customXml/itemProps1.xml><?xml version="1.0" encoding="utf-8"?>
<ds:datastoreItem xmlns:ds="http://schemas.openxmlformats.org/officeDocument/2006/customXml" ds:itemID="{9BEEFDFD-EFF3-439A-8112-14F4EB3EC4AB}"/>
</file>

<file path=customXml/itemProps2.xml><?xml version="1.0" encoding="utf-8"?>
<ds:datastoreItem xmlns:ds="http://schemas.openxmlformats.org/officeDocument/2006/customXml" ds:itemID="{D95BEDEA-E255-41F4-99A5-CD9C555DA473}"/>
</file>

<file path=customXml/itemProps3.xml><?xml version="1.0" encoding="utf-8"?>
<ds:datastoreItem xmlns:ds="http://schemas.openxmlformats.org/officeDocument/2006/customXml" ds:itemID="{6C6D7230-5844-43B6-A956-A82CCF08124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3A36CC8-F3BF-4134-91F8-7B54B9AD8E41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d88e6c7a-1605-4aa4-a29a-3e0df841a036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12358</TotalTime>
  <Words>1715</Words>
  <Application>Microsoft Office PowerPoint</Application>
  <PresentationFormat>Widescreen</PresentationFormat>
  <Paragraphs>200</Paragraphs>
  <Slides>27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Courier New</vt:lpstr>
      <vt:lpstr>Wingdings</vt:lpstr>
      <vt:lpstr>Office Theme</vt:lpstr>
      <vt:lpstr>Radial</vt:lpstr>
      <vt:lpstr>PowerPoint Presentation</vt:lpstr>
      <vt:lpstr>Partnership Mission, Vision, and Focus</vt:lpstr>
      <vt:lpstr>Questions and Submissions</vt:lpstr>
      <vt:lpstr>Why Test for Lead?</vt:lpstr>
      <vt:lpstr>California Statutes and Regulations for Providers Caring for Children 6 Months to 6 Years of Age1</vt:lpstr>
      <vt:lpstr>California Statutes and Regulations for Providers Caring for Children 6 Months to 6 Years of Age1</vt:lpstr>
      <vt:lpstr>California Statutes and Regulations for Providers Caring for Children 6 Months to 6 Years of Age1</vt:lpstr>
      <vt:lpstr>New QIP Clinical Measure for 2024</vt:lpstr>
      <vt:lpstr>Identifying and Sharing 2024 Best Practices</vt:lpstr>
      <vt:lpstr>2024 Best Practices: General</vt:lpstr>
      <vt:lpstr>2024 Best Practices: Visit</vt:lpstr>
      <vt:lpstr>On-Site Specimen Collection Options</vt:lpstr>
      <vt:lpstr>Program Specifics</vt:lpstr>
      <vt:lpstr>Eligibility</vt:lpstr>
      <vt:lpstr>Program Particulars</vt:lpstr>
      <vt:lpstr>Application Submissions</vt:lpstr>
      <vt:lpstr>Application Submissions</vt:lpstr>
      <vt:lpstr>Program Timeline</vt:lpstr>
      <vt:lpstr>PowerPoint Presentation</vt:lpstr>
      <vt:lpstr>Billing Requirements</vt:lpstr>
      <vt:lpstr>PowerPoint Presentation</vt:lpstr>
      <vt:lpstr>PowerPoint Presentation</vt:lpstr>
      <vt:lpstr>PCP QIP – Lead Screening in Children  (Core Clinical Measure)</vt:lpstr>
      <vt:lpstr>Resources</vt:lpstr>
      <vt:lpstr>Acceptable Modifiers </vt:lpstr>
      <vt:lpstr>Measure Report: Lead Screening in Children</vt:lpstr>
      <vt:lpstr>Thank You …</vt:lpstr>
    </vt:vector>
  </TitlesOfParts>
  <Company>Partnership Healthplan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Dustin Lyda</dc:creator>
  <cp:lastModifiedBy>Brittany Spears</cp:lastModifiedBy>
  <cp:revision>274</cp:revision>
  <cp:lastPrinted>2015-10-01T18:36:23Z</cp:lastPrinted>
  <dcterms:created xsi:type="dcterms:W3CDTF">2015-09-29T16:26:01Z</dcterms:created>
  <dcterms:modified xsi:type="dcterms:W3CDTF">2024-12-04T19:22:59Z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0x0101009F688BB1DE11FB43AE1F38D4E956EA100079286C94D4DA2A4EB3035E7DA5B93892</vt:lpwstr>
  </property>
  <property fmtid="{D5CDD505-2E9C-101B-9397-08002B2CF9AE}" pid="3" name="PHC4Me SubSection">
    <vt:lpwstr>214;#Administration|d495a17b-28af-414b-a568-21555c68a849</vt:lpwstr>
  </property>
  <property fmtid="{D5CDD505-2E9C-101B-9397-08002B2CF9AE}" pid="4" name="PHC4Me Website Section">
    <vt:lpwstr>208;#Departments|dddb3ebe-e730-49ab-8359-6cac950e7418</vt:lpwstr>
  </property>
  <property fmtid="{D5CDD505-2E9C-101B-9397-08002B2CF9AE}" pid="5" name="PHC4Me_x0020_Document_x0020_Type">
    <vt:lpwstr>249;#Departments|2c62abb7-b4cc-4f3e-aacc-6be4f08c6746</vt:lpwstr>
  </property>
  <property fmtid="{D5CDD505-2E9C-101B-9397-08002B2CF9AE}" pid="6" name="PHC4Me Document Type">
    <vt:lpwstr>249;#Departments|2c62abb7-b4cc-4f3e-aacc-6be4f08c6746</vt:lpwstr>
  </property>
  <property fmtid="{D5CDD505-2E9C-101B-9397-08002B2CF9AE}" pid="7" name="Content Language">
    <vt:lpwstr>73;#English|8bdb4c98-cf76-453e-a330-e11679ea4fb9</vt:lpwstr>
  </property>
  <property fmtid="{D5CDD505-2E9C-101B-9397-08002B2CF9AE}" pid="8" name="Sub Section">
    <vt:lpwstr>217;#Quality Improvement|50ca2014-6f86-4d5c-b42a-e576f42772ed</vt:lpwstr>
  </property>
  <property fmtid="{D5CDD505-2E9C-101B-9397-08002B2CF9AE}" pid="9" name="Product Line">
    <vt:lpwstr>75;#Medi-Cal|daee2327-0f83-4e70-90ca-f2c6fe21bd30</vt:lpwstr>
  </property>
  <property fmtid="{D5CDD505-2E9C-101B-9397-08002B2CF9AE}" pid="10" name="Document Type">
    <vt:lpwstr>243;#QI|2ea11e4a-77fc-43c1-889b-8b884d1db5cf</vt:lpwstr>
  </property>
  <property fmtid="{D5CDD505-2E9C-101B-9397-08002B2CF9AE}" pid="11" name="Website Section">
    <vt:lpwstr>106;#Health Services|a7074310-07ae-440b-be17-719bb60c14cc</vt:lpwstr>
  </property>
</Properties>
</file>